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3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2" r:id="rId6"/>
    <p:sldId id="263" r:id="rId7"/>
    <p:sldId id="287" r:id="rId8"/>
    <p:sldId id="265" r:id="rId9"/>
    <p:sldId id="266" r:id="rId10"/>
    <p:sldId id="267" r:id="rId11"/>
    <p:sldId id="268" r:id="rId12"/>
    <p:sldId id="288" r:id="rId13"/>
    <p:sldId id="289" r:id="rId14"/>
    <p:sldId id="271" r:id="rId15"/>
    <p:sldId id="272" r:id="rId16"/>
    <p:sldId id="290" r:id="rId17"/>
    <p:sldId id="274" r:id="rId18"/>
    <p:sldId id="275" r:id="rId19"/>
    <p:sldId id="276" r:id="rId20"/>
    <p:sldId id="277" r:id="rId21"/>
    <p:sldId id="278" r:id="rId22"/>
    <p:sldId id="279" r:id="rId23"/>
    <p:sldId id="280" r:id="rId24"/>
    <p:sldId id="291" r:id="rId25"/>
    <p:sldId id="292" r:id="rId26"/>
    <p:sldId id="283" r:id="rId27"/>
    <p:sldId id="293" r:id="rId28"/>
    <p:sldId id="285" r:id="rId29"/>
    <p:sldId id="286" r:id="rId3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0" Type="http://schemas.openxmlformats.org/officeDocument/2006/relationships/tags" Target="../tags/tag116.xml"/><Relationship Id="rId2" Type="http://schemas.openxmlformats.org/officeDocument/2006/relationships/tags" Target="../tags/tag98.xml"/><Relationship Id="rId19" Type="http://schemas.openxmlformats.org/officeDocument/2006/relationships/tags" Target="../tags/tag115.xml"/><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9" Type="http://schemas.openxmlformats.org/officeDocument/2006/relationships/tags" Target="../tags/tag182.xml"/><Relationship Id="rId28" Type="http://schemas.openxmlformats.org/officeDocument/2006/relationships/tags" Target="../tags/tag181.xml"/><Relationship Id="rId27" Type="http://schemas.openxmlformats.org/officeDocument/2006/relationships/tags" Target="../tags/tag180.xml"/><Relationship Id="rId26" Type="http://schemas.openxmlformats.org/officeDocument/2006/relationships/tags" Target="../tags/tag179.xml"/><Relationship Id="rId25" Type="http://schemas.openxmlformats.org/officeDocument/2006/relationships/tags" Target="../tags/tag178.xml"/><Relationship Id="rId24" Type="http://schemas.openxmlformats.org/officeDocument/2006/relationships/tags" Target="../tags/tag177.xml"/><Relationship Id="rId23" Type="http://schemas.openxmlformats.org/officeDocument/2006/relationships/tags" Target="../tags/tag176.xml"/><Relationship Id="rId22" Type="http://schemas.openxmlformats.org/officeDocument/2006/relationships/tags" Target="../tags/tag175.xml"/><Relationship Id="rId21" Type="http://schemas.openxmlformats.org/officeDocument/2006/relationships/tags" Target="../tags/tag174.xml"/><Relationship Id="rId20" Type="http://schemas.openxmlformats.org/officeDocument/2006/relationships/tags" Target="../tags/tag173.xml"/><Relationship Id="rId2" Type="http://schemas.openxmlformats.org/officeDocument/2006/relationships/tags" Target="../tags/tag155.xml"/><Relationship Id="rId19" Type="http://schemas.openxmlformats.org/officeDocument/2006/relationships/tags" Target="../tags/tag172.xml"/><Relationship Id="rId18" Type="http://schemas.openxmlformats.org/officeDocument/2006/relationships/tags" Target="../tags/tag171.xml"/><Relationship Id="rId17" Type="http://schemas.openxmlformats.org/officeDocument/2006/relationships/tags" Target="../tags/tag170.xml"/><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4" Type="http://schemas.openxmlformats.org/officeDocument/2006/relationships/tags" Target="../tags/tag195.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image" Target="../media/image4.png"/><Relationship Id="rId6" Type="http://schemas.openxmlformats.org/officeDocument/2006/relationships/tags" Target="../tags/tag242.xml"/><Relationship Id="rId5" Type="http://schemas.openxmlformats.org/officeDocument/2006/relationships/image" Target="../media/image3.png"/><Relationship Id="rId4" Type="http://schemas.openxmlformats.org/officeDocument/2006/relationships/tags" Target="../tags/tag241.xml"/><Relationship Id="rId3" Type="http://schemas.openxmlformats.org/officeDocument/2006/relationships/image" Target="../media/image2.png"/><Relationship Id="rId2" Type="http://schemas.openxmlformats.org/officeDocument/2006/relationships/tags" Target="../tags/tag240.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image" Target="../media/image6.png"/><Relationship Id="rId4" Type="http://schemas.openxmlformats.org/officeDocument/2006/relationships/tags" Target="../tags/tag278.xml"/><Relationship Id="rId3" Type="http://schemas.openxmlformats.org/officeDocument/2006/relationships/image" Target="../media/image5.png"/><Relationship Id="rId2" Type="http://schemas.openxmlformats.org/officeDocument/2006/relationships/tags" Target="../tags/tag277.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image" Target="../media/image1.png"/><Relationship Id="rId2" Type="http://schemas.openxmlformats.org/officeDocument/2006/relationships/tags" Target="../tags/tag29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8" Type="http://schemas.openxmlformats.org/officeDocument/2006/relationships/tags" Target="../tags/tag313.xml"/><Relationship Id="rId17" Type="http://schemas.openxmlformats.org/officeDocument/2006/relationships/tags" Target="../tags/tag312.xml"/><Relationship Id="rId16" Type="http://schemas.openxmlformats.org/officeDocument/2006/relationships/tags" Target="../tags/tag311.xml"/><Relationship Id="rId15" Type="http://schemas.openxmlformats.org/officeDocument/2006/relationships/tags" Target="../tags/tag310.xml"/><Relationship Id="rId14" Type="http://schemas.openxmlformats.org/officeDocument/2006/relationships/tags" Target="../tags/tag30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束页_1_4">
    <p:bg>
      <p:bgRef idx="1001">
        <a:schemeClr val="bg1"/>
      </p:bgRef>
    </p:bg>
    <p:spTree>
      <p:nvGrpSpPr>
        <p:cNvPr id="1" name=""/>
        <p:cNvGrpSpPr/>
        <p:nvPr/>
      </p:nvGrpSpPr>
      <p:grpSpPr>
        <a:xfrm>
          <a:off x="0" y="0"/>
          <a:ext cx="0" cy="0"/>
          <a:chOff x="0" y="0"/>
          <a:chExt cx="0" cy="0"/>
        </a:xfrm>
      </p:grpSpPr>
      <p:pic>
        <p:nvPicPr>
          <p:cNvPr id="12" name="image 101" descr="/Users/mac/Desktop/画板 2.png画板 2"/>
          <p:cNvPicPr>
            <a:picLocks noChangeAspect="1"/>
          </p:cNvPicPr>
          <p:nvPr userDrawn="1">
            <p:custDataLst>
              <p:tags r:id="rId2"/>
            </p:custDataLst>
          </p:nvPr>
        </p:nvPicPr>
        <p:blipFill>
          <a:blip r:embed="rId3"/>
          <a:srcRect/>
          <a:stretch>
            <a:fillRect/>
          </a:stretch>
        </p:blipFill>
        <p:spPr>
          <a:xfrm>
            <a:off x="1200" y="695"/>
            <a:ext cx="12189600" cy="6856611"/>
          </a:xfrm>
          <a:prstGeom prst="rect">
            <a:avLst/>
          </a:prstGeom>
          <a:ln w="12700">
            <a:miter lim="400000"/>
            <a:headEnd/>
            <a:tailEnd/>
          </a:ln>
        </p:spPr>
      </p:pic>
      <p:sp>
        <p:nvSpPr>
          <p:cNvPr id="8" name="日期占位符 3"/>
          <p:cNvSpPr>
            <a:spLocks noGrp="1"/>
          </p:cNvSpPr>
          <p:nvPr>
            <p:ph type="dt" sz="half" idx="16385"/>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4"/>
          <p:cNvSpPr>
            <a:spLocks noGrp="1"/>
          </p:cNvSpPr>
          <p:nvPr>
            <p:ph type="ftr" sz="quarter" idx="16386"/>
            <p:custDataLst>
              <p:tags r:id="rId5"/>
            </p:custDataLst>
          </p:nvPr>
        </p:nvSpPr>
        <p:spPr/>
        <p:txBody>
          <a:bodyPr/>
          <a:lstStyle/>
          <a:p>
            <a:endParaRPr lang="zh-CN" altLang="en-US"/>
          </a:p>
        </p:txBody>
      </p:sp>
      <p:sp>
        <p:nvSpPr>
          <p:cNvPr id="10" name="灯片编号占位符 5"/>
          <p:cNvSpPr>
            <a:spLocks noGrp="1"/>
          </p:cNvSpPr>
          <p:nvPr>
            <p:ph type="sldNum" sz="quarter" idx="16387"/>
            <p:custDataLst>
              <p:tags r:id="rId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7" name="副标题 2"/>
          <p:cNvSpPr>
            <a:spLocks noGrp="1"/>
          </p:cNvSpPr>
          <p:nvPr>
            <p:ph type="body" idx="16389" hasCustomPrompt="1"/>
            <p:custDataLst>
              <p:tags r:id="rId7"/>
            </p:custDataLst>
          </p:nvPr>
        </p:nvSpPr>
        <p:spPr>
          <a:xfrm>
            <a:off x="3364971" y="2667000"/>
            <a:ext cx="5449358" cy="457200"/>
          </a:xfrm>
          <a:noFill/>
        </p:spPr>
        <p:txBody>
          <a:bodyPr vert="horz" wrap="square" lIns="0" tIns="0" rIns="0" bIns="0" rtlCol="0" anchor="t">
            <a:normAutofit/>
          </a:bodyPr>
          <a:lstStyle>
            <a:lvl1pPr marL="0" indent="0" algn="ctr">
              <a:lnSpc>
                <a:spcPct val="125000"/>
              </a:lnSpc>
              <a:spcBef>
                <a:spcPct val="0"/>
              </a:spcBef>
              <a:spcAft>
                <a:spcPct val="0"/>
              </a:spcAft>
              <a:buFont typeface="Arial" panose="020B0604020202020204" pitchFamily="34" charset="0"/>
              <a:buNone/>
              <a:defRPr kumimoji="0" lang="zh-CN" altLang="en-US" sz="2400" b="1" i="0" u="none" strike="noStrike" cap="none" spc="0" normalizeH="0" baseline="0" noProof="1" dirty="0">
                <a:solidFill>
                  <a:schemeClr val="lt1">
                    <a:lumMod val="100000"/>
                  </a:schemeClr>
                </a:solidFill>
                <a:uFillTx/>
                <a:latin typeface="+mj-ea"/>
                <a:ea typeface="+mj-ea"/>
              </a:defRPr>
            </a:lvl1pPr>
          </a:lstStyle>
          <a:p>
            <a:pPr marL="114300" marR="0" lvl="0" indent="-342900" algn="ctr" fontAlgn="auto">
              <a:lnSpc>
                <a:spcPct val="100000"/>
              </a:lnSpc>
              <a:spcBef>
                <a:spcPts val="0"/>
              </a:spcBef>
              <a:spcAft>
                <a:spcPts val="1000"/>
              </a:spcAft>
              <a:buClrTx/>
              <a:buSzTx/>
            </a:pPr>
            <a:r>
              <a:rPr lang="zh-CN" altLang="en-US" dirty="0"/>
              <a:t>THE END</a:t>
            </a:r>
            <a:endParaRPr lang="zh-CN" altLang="en-US" dirty="0"/>
          </a:p>
        </p:txBody>
      </p:sp>
      <p:sp>
        <p:nvSpPr>
          <p:cNvPr id="6" name="标题 1"/>
          <p:cNvSpPr>
            <a:spLocks noGrp="1"/>
          </p:cNvSpPr>
          <p:nvPr>
            <p:ph type="ctrTitle" idx="16388" hasCustomPrompt="1"/>
            <p:custDataLst>
              <p:tags r:id="rId8"/>
            </p:custDataLst>
          </p:nvPr>
        </p:nvSpPr>
        <p:spPr>
          <a:xfrm>
            <a:off x="3364089" y="3175000"/>
            <a:ext cx="5451122" cy="1016000"/>
          </a:xfrm>
          <a:noFill/>
        </p:spPr>
        <p:txBody>
          <a:bodyPr vert="horz" wrap="square" lIns="0" tIns="0" rIns="0" bIns="0" rtlCol="0" anchor="t" anchorCtr="0">
            <a:normAutofit/>
          </a:bodyPr>
          <a:lstStyle>
            <a:lvl1pPr marL="0" indent="0" algn="ctr">
              <a:lnSpc>
                <a:spcPct val="100000"/>
              </a:lnSpc>
              <a:spcBef>
                <a:spcPct val="0"/>
              </a:spcBef>
              <a:spcAft>
                <a:spcPct val="0"/>
              </a:spcAft>
              <a:buFont typeface="Arial" panose="020B0604020202020204" pitchFamily="34" charset="0"/>
              <a:buNone/>
              <a:defRPr kumimoji="0" lang="zh-CN" altLang="en-US" sz="6400" b="1" i="0" u="none" strike="noStrike" cap="none" spc="0" normalizeH="0" baseline="0" noProof="1" dirty="0">
                <a:solidFill>
                  <a:schemeClr val="lt1">
                    <a:lumMod val="100000"/>
                  </a:schemeClr>
                </a:solidFill>
                <a:uFillTx/>
                <a:latin typeface="+mj-ea"/>
                <a:ea typeface="+mj-ea"/>
                <a:cs typeface="汉仪旗黑-90S" panose="00020600040101010101" charset="-122"/>
              </a:defRPr>
            </a:lvl1pPr>
          </a:lstStyle>
          <a:p>
            <a:pPr marL="0" marR="0" lvl="0" algn="ctr" fontAlgn="auto">
              <a:buClrTx/>
              <a:buSzTx/>
              <a:buFontTx/>
            </a:pPr>
            <a:r>
              <a:rPr lang="zh-CN" altLang="en-US" dirty="0"/>
              <a:t>谢谢观看</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7_16">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6" hasCustomPrompt="1"/>
            <p:custDataLst>
              <p:tags r:id="rId6"/>
            </p:custDataLst>
          </p:nvPr>
        </p:nvSpPr>
        <p:spPr>
          <a:xfrm>
            <a:off x="609600" y="2387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7"/>
            </p:custDataLst>
          </p:nvPr>
        </p:nvSpPr>
        <p:spPr>
          <a:xfrm>
            <a:off x="609600" y="2946400"/>
            <a:ext cx="32512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文本占位符 13"/>
          <p:cNvSpPr>
            <a:spLocks noGrp="1"/>
          </p:cNvSpPr>
          <p:nvPr>
            <p:ph type="body" idx="16388" hasCustomPrompt="1"/>
            <p:custDataLst>
              <p:tags r:id="rId8"/>
            </p:custDataLst>
          </p:nvPr>
        </p:nvSpPr>
        <p:spPr>
          <a:xfrm>
            <a:off x="4470400" y="2387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9" hasCustomPrompt="1"/>
            <p:custDataLst>
              <p:tags r:id="rId9"/>
            </p:custDataLst>
          </p:nvPr>
        </p:nvSpPr>
        <p:spPr>
          <a:xfrm>
            <a:off x="4470400" y="2946400"/>
            <a:ext cx="32512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文本占位符 15"/>
          <p:cNvSpPr>
            <a:spLocks noGrp="1"/>
          </p:cNvSpPr>
          <p:nvPr>
            <p:ph type="body" idx="16390" hasCustomPrompt="1"/>
            <p:custDataLst>
              <p:tags r:id="rId10"/>
            </p:custDataLst>
          </p:nvPr>
        </p:nvSpPr>
        <p:spPr>
          <a:xfrm>
            <a:off x="8331200" y="2387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1" hasCustomPrompt="1"/>
            <p:custDataLst>
              <p:tags r:id="rId11"/>
            </p:custDataLst>
          </p:nvPr>
        </p:nvSpPr>
        <p:spPr>
          <a:xfrm>
            <a:off x="8331200" y="2946400"/>
            <a:ext cx="3251200" cy="2438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57_5">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86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419600"/>
            <a:ext cx="47244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386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4419600"/>
            <a:ext cx="47244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26_6">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6096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759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42164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1524000"/>
            <a:ext cx="5334000" cy="2692400"/>
          </a:xfrm>
          <a:custGeom>
            <a:avLst/>
            <a:gdLst>
              <a:gd name="connisteX0" fmla="*/ 0 w 5334000"/>
              <a:gd name="connsiteY0" fmla="*/ 203200 h 2692400"/>
              <a:gd name="connisteX1" fmla="*/ 203200 w 5334000"/>
              <a:gd name="connsiteY1" fmla="*/ 0 h 2692400"/>
              <a:gd name="connisteX2" fmla="*/ 5130800 w 5334000"/>
              <a:gd name="connsiteY2" fmla="*/ 0 h 2692400"/>
              <a:gd name="connisteX3" fmla="*/ 5334000 w 5334000"/>
              <a:gd name="connsiteY3" fmla="*/ 203200 h 2692400"/>
              <a:gd name="connisteX4" fmla="*/ 5334000 w 5334000"/>
              <a:gd name="connsiteY4" fmla="*/ 2692400 h 2692400"/>
              <a:gd name="connisteX5" fmla="*/ 0 w 5334000"/>
              <a:gd name="connsiteY5" fmla="*/ 2692400 h 2692400"/>
              <a:gd name="connisteX6" fmla="*/ 0 w 5334000"/>
              <a:gd name="connsiteY6"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692400">
                <a:moveTo>
                  <a:pt x="0" y="203200"/>
                </a:moveTo>
                <a:cubicBezTo>
                  <a:pt x="0" y="90976"/>
                  <a:pt x="90976" y="0"/>
                  <a:pt x="203200" y="0"/>
                </a:cubicBezTo>
                <a:lnTo>
                  <a:pt x="5130800" y="0"/>
                </a:lnTo>
                <a:cubicBezTo>
                  <a:pt x="5243024" y="0"/>
                  <a:pt x="5334000" y="90976"/>
                  <a:pt x="5334000" y="203200"/>
                </a:cubicBezTo>
                <a:lnTo>
                  <a:pt x="5334000" y="2692400"/>
                </a:lnTo>
                <a:lnTo>
                  <a:pt x="0" y="2692400"/>
                </a:ln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4216400"/>
            <a:ext cx="5334000" cy="2032000"/>
          </a:xfrm>
          <a:custGeom>
            <a:avLst/>
            <a:gdLst>
              <a:gd name="connisteX0" fmla="*/ 0 w 5334000"/>
              <a:gd name="connsiteY0" fmla="*/ 0 h 2032000"/>
              <a:gd name="connisteX1" fmla="*/ 5334000 w 5334000"/>
              <a:gd name="connsiteY1" fmla="*/ 0 h 2032000"/>
              <a:gd name="connisteX2" fmla="*/ 5334000 w 5334000"/>
              <a:gd name="connsiteY2" fmla="*/ 1828800 h 2032000"/>
              <a:gd name="connisteX3" fmla="*/ 5130800 w 5334000"/>
              <a:gd name="connsiteY3" fmla="*/ 2032000 h 2032000"/>
              <a:gd name="connisteX4" fmla="*/ 203200 w 5334000"/>
              <a:gd name="connsiteY4" fmla="*/ 2032000 h 2032000"/>
              <a:gd name="connisteX5" fmla="*/ 0 w 5334000"/>
              <a:gd name="connsiteY5" fmla="*/ 1828800 h 2032000"/>
              <a:gd name="connisteX6" fmla="*/ 0 w 53340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0"/>
                </a:moveTo>
                <a:lnTo>
                  <a:pt x="5334000" y="0"/>
                </a:lnTo>
                <a:lnTo>
                  <a:pt x="5334000" y="1828800"/>
                </a:lnTo>
                <a:cubicBezTo>
                  <a:pt x="5334000" y="1941024"/>
                  <a:pt x="5243024" y="2032000"/>
                  <a:pt x="5130800" y="2032000"/>
                </a:cubicBezTo>
                <a:lnTo>
                  <a:pt x="203200" y="2032000"/>
                </a:lnTo>
                <a:cubicBezTo>
                  <a:pt x="90976" y="2032000"/>
                  <a:pt x="0" y="1941024"/>
                  <a:pt x="0" y="18288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1727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21844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20_group1">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图片占位符 11"/>
          <p:cNvSpPr>
            <a:spLocks noGrp="1"/>
          </p:cNvSpPr>
          <p:nvPr>
            <p:ph type="pic" idx="16392" hasCustomPrompt="1"/>
            <p:custDataLst>
              <p:tags r:id="rId6"/>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7"/>
            </p:custDataLst>
          </p:nvPr>
        </p:nvSpPr>
        <p:spPr>
          <a:xfrm>
            <a:off x="2082800" y="1651000"/>
            <a:ext cx="9499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2082800" y="2159000"/>
            <a:ext cx="9499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图片占位符 14"/>
          <p:cNvSpPr>
            <a:spLocks noGrp="1"/>
          </p:cNvSpPr>
          <p:nvPr>
            <p:ph type="pic" idx="16393" hasCustomPrompt="1"/>
            <p:custDataLst>
              <p:tags r:id="rId9"/>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2082800" y="3327400"/>
            <a:ext cx="9499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2082800" y="3835400"/>
            <a:ext cx="9499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图片占位符 17"/>
          <p:cNvSpPr>
            <a:spLocks noGrp="1"/>
          </p:cNvSpPr>
          <p:nvPr>
            <p:ph type="pic" idx="16394" hasCustomPrompt="1"/>
            <p:custDataLst>
              <p:tags r:id="rId12"/>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90" hasCustomPrompt="1"/>
            <p:custDataLst>
              <p:tags r:id="rId13"/>
            </p:custDataLst>
          </p:nvPr>
        </p:nvSpPr>
        <p:spPr>
          <a:xfrm>
            <a:off x="2082800" y="5003800"/>
            <a:ext cx="9499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2082800" y="5511800"/>
            <a:ext cx="9499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10009_17">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41656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724400"/>
            <a:ext cx="345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内容占位符 14"/>
          <p:cNvSpPr>
            <a:spLocks noGrp="1"/>
          </p:cNvSpPr>
          <p:nvPr>
            <p:ph idx="16393" hasCustomPrompt="1"/>
            <p:custDataLst>
              <p:tags r:id="rId9"/>
            </p:custDataLst>
          </p:nvPr>
        </p:nvSpPr>
        <p:spPr>
          <a:xfrm>
            <a:off x="43688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6" name="文本占位符 15"/>
          <p:cNvSpPr>
            <a:spLocks noGrp="1"/>
          </p:cNvSpPr>
          <p:nvPr>
            <p:ph type="body" idx="16388" hasCustomPrompt="1"/>
            <p:custDataLst>
              <p:tags r:id="rId10"/>
            </p:custDataLst>
          </p:nvPr>
        </p:nvSpPr>
        <p:spPr>
          <a:xfrm>
            <a:off x="4368800" y="41656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4368800" y="4724400"/>
            <a:ext cx="345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内容占位符 17"/>
          <p:cNvSpPr>
            <a:spLocks noGrp="1"/>
          </p:cNvSpPr>
          <p:nvPr>
            <p:ph idx="16394" hasCustomPrompt="1"/>
            <p:custDataLst>
              <p:tags r:id="rId12"/>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文本占位符 18"/>
          <p:cNvSpPr>
            <a:spLocks noGrp="1"/>
          </p:cNvSpPr>
          <p:nvPr>
            <p:ph type="body" idx="16390" hasCustomPrompt="1"/>
            <p:custDataLst>
              <p:tags r:id="rId13"/>
            </p:custDataLst>
          </p:nvPr>
        </p:nvSpPr>
        <p:spPr>
          <a:xfrm>
            <a:off x="8128000" y="41656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1" hasCustomPrompt="1"/>
            <p:custDataLst>
              <p:tags r:id="rId14"/>
            </p:custDataLst>
          </p:nvPr>
        </p:nvSpPr>
        <p:spPr>
          <a:xfrm>
            <a:off x="8128000" y="4724400"/>
            <a:ext cx="345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上标下内-装饰右-默认位置-并列-27_36_group1">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8" hasCustomPrompt="1"/>
            <p:custDataLst>
              <p:tags r:id="rId6"/>
            </p:custDataLst>
          </p:nvPr>
        </p:nvSpPr>
        <p:spPr>
          <a:xfrm>
            <a:off x="609600" y="19812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8" hasCustomPrompt="1"/>
            <p:custDataLst>
              <p:tags r:id="rId7"/>
            </p:custDataLst>
          </p:nvPr>
        </p:nvSpPr>
        <p:spPr>
          <a:xfrm>
            <a:off x="781050" y="21844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01</a:t>
            </a:r>
            <a:endParaRPr lang="zh-CN" altLang="en-US" smtClean="0"/>
          </a:p>
        </p:txBody>
      </p:sp>
      <p:sp>
        <p:nvSpPr>
          <p:cNvPr id="14" name="文本占位符 13"/>
          <p:cNvSpPr>
            <a:spLocks noGrp="1"/>
          </p:cNvSpPr>
          <p:nvPr>
            <p:ph type="body" idx="16386" hasCustomPrompt="1"/>
            <p:custDataLst>
              <p:tags r:id="rId8"/>
            </p:custDataLst>
          </p:nvPr>
        </p:nvSpPr>
        <p:spPr>
          <a:xfrm>
            <a:off x="1574800" y="19812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574800" y="24384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9" hasCustomPrompt="1"/>
            <p:custDataLst>
              <p:tags r:id="rId10"/>
            </p:custDataLst>
          </p:nvPr>
        </p:nvSpPr>
        <p:spPr>
          <a:xfrm>
            <a:off x="6324600" y="19812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91" hasCustomPrompt="1"/>
            <p:custDataLst>
              <p:tags r:id="rId11"/>
            </p:custDataLst>
          </p:nvPr>
        </p:nvSpPr>
        <p:spPr>
          <a:xfrm>
            <a:off x="6496050" y="21844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02</a:t>
            </a:r>
            <a:endParaRPr lang="zh-CN" altLang="en-US" smtClean="0"/>
          </a:p>
        </p:txBody>
      </p:sp>
      <p:sp>
        <p:nvSpPr>
          <p:cNvPr id="18" name="文本占位符 17"/>
          <p:cNvSpPr>
            <a:spLocks noGrp="1"/>
          </p:cNvSpPr>
          <p:nvPr>
            <p:ph type="body" idx="16389" hasCustomPrompt="1"/>
            <p:custDataLst>
              <p:tags r:id="rId12"/>
            </p:custDataLst>
          </p:nvPr>
        </p:nvSpPr>
        <p:spPr>
          <a:xfrm>
            <a:off x="7289800" y="19812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0" hasCustomPrompt="1"/>
            <p:custDataLst>
              <p:tags r:id="rId13"/>
            </p:custDataLst>
          </p:nvPr>
        </p:nvSpPr>
        <p:spPr>
          <a:xfrm>
            <a:off x="7289800" y="24384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400" hasCustomPrompt="1"/>
            <p:custDataLst>
              <p:tags r:id="rId14"/>
            </p:custDataLst>
          </p:nvPr>
        </p:nvSpPr>
        <p:spPr>
          <a:xfrm>
            <a:off x="609600" y="41148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4" hasCustomPrompt="1"/>
            <p:custDataLst>
              <p:tags r:id="rId15"/>
            </p:custDataLst>
          </p:nvPr>
        </p:nvSpPr>
        <p:spPr>
          <a:xfrm>
            <a:off x="781050" y="43180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03</a:t>
            </a:r>
            <a:endParaRPr lang="zh-CN" altLang="en-US" smtClean="0"/>
          </a:p>
        </p:txBody>
      </p:sp>
      <p:sp>
        <p:nvSpPr>
          <p:cNvPr id="22" name="文本占位符 21"/>
          <p:cNvSpPr>
            <a:spLocks noGrp="1"/>
          </p:cNvSpPr>
          <p:nvPr>
            <p:ph type="body" idx="16392" hasCustomPrompt="1"/>
            <p:custDataLst>
              <p:tags r:id="rId16"/>
            </p:custDataLst>
          </p:nvPr>
        </p:nvSpPr>
        <p:spPr>
          <a:xfrm>
            <a:off x="1574800" y="4114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3" hasCustomPrompt="1"/>
            <p:custDataLst>
              <p:tags r:id="rId17"/>
            </p:custDataLst>
          </p:nvPr>
        </p:nvSpPr>
        <p:spPr>
          <a:xfrm>
            <a:off x="1574800" y="45720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1" hasCustomPrompt="1"/>
            <p:custDataLst>
              <p:tags r:id="rId18"/>
            </p:custDataLst>
          </p:nvPr>
        </p:nvSpPr>
        <p:spPr>
          <a:xfrm>
            <a:off x="6324600" y="41148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文本占位符 24"/>
          <p:cNvSpPr>
            <a:spLocks noGrp="1"/>
          </p:cNvSpPr>
          <p:nvPr>
            <p:ph type="body" idx="16397" hasCustomPrompt="1"/>
            <p:custDataLst>
              <p:tags r:id="rId19"/>
            </p:custDataLst>
          </p:nvPr>
        </p:nvSpPr>
        <p:spPr>
          <a:xfrm>
            <a:off x="6496050" y="43180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smtClean="0"/>
              <a:t>04</a:t>
            </a:r>
            <a:endParaRPr lang="zh-CN" altLang="en-US" smtClean="0"/>
          </a:p>
        </p:txBody>
      </p:sp>
      <p:sp>
        <p:nvSpPr>
          <p:cNvPr id="26" name="文本占位符 25"/>
          <p:cNvSpPr>
            <a:spLocks noGrp="1"/>
          </p:cNvSpPr>
          <p:nvPr>
            <p:ph type="body" idx="16395" hasCustomPrompt="1"/>
            <p:custDataLst>
              <p:tags r:id="rId20"/>
            </p:custDataLst>
          </p:nvPr>
        </p:nvSpPr>
        <p:spPr>
          <a:xfrm>
            <a:off x="7289800" y="4114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6" hasCustomPrompt="1"/>
            <p:custDataLst>
              <p:tags r:id="rId21"/>
            </p:custDataLst>
          </p:nvPr>
        </p:nvSpPr>
        <p:spPr>
          <a:xfrm>
            <a:off x="7289800" y="4572000"/>
            <a:ext cx="4292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10012_15">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553200" y="15240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553200" y="20828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6553200" y="31496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6553200" y="37084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16390" hasCustomPrompt="1"/>
            <p:custDataLst>
              <p:tags r:id="rId11"/>
            </p:custDataLst>
          </p:nvPr>
        </p:nvSpPr>
        <p:spPr>
          <a:xfrm>
            <a:off x="6553200" y="47752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2"/>
            </p:custDataLst>
          </p:nvPr>
        </p:nvSpPr>
        <p:spPr>
          <a:xfrm>
            <a:off x="6553200" y="53340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32_24">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3" hasCustomPrompt="1"/>
            <p:custDataLst>
              <p:tags r:id="rId6"/>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94" hasCustomPrompt="1"/>
            <p:custDataLst>
              <p:tags r:id="rId7"/>
            </p:custDataLst>
          </p:nvPr>
        </p:nvSpPr>
        <p:spPr>
          <a:xfrm>
            <a:off x="1727200" y="1930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图片占位符 13"/>
          <p:cNvSpPr>
            <a:spLocks noGrp="1"/>
          </p:cNvSpPr>
          <p:nvPr>
            <p:ph type="pic" idx="16392" hasCustomPrompt="1"/>
            <p:custDataLst>
              <p:tags r:id="rId8"/>
            </p:custDataLst>
          </p:nvPr>
        </p:nvSpPr>
        <p:spPr>
          <a:xfrm>
            <a:off x="2011680" y="22148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5" name="文本占位符 14"/>
          <p:cNvSpPr>
            <a:spLocks noGrp="1"/>
          </p:cNvSpPr>
          <p:nvPr>
            <p:ph type="body" idx="16386" hasCustomPrompt="1"/>
            <p:custDataLst>
              <p:tags r:id="rId9"/>
            </p:custDataLst>
          </p:nvPr>
        </p:nvSpPr>
        <p:spPr>
          <a:xfrm>
            <a:off x="1016000" y="34544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6" name="文本占位符 15"/>
          <p:cNvSpPr>
            <a:spLocks noGrp="1"/>
          </p:cNvSpPr>
          <p:nvPr>
            <p:ph type="body" idx="16387" hasCustomPrompt="1"/>
            <p:custDataLst>
              <p:tags r:id="rId10"/>
            </p:custDataLst>
          </p:nvPr>
        </p:nvSpPr>
        <p:spPr>
          <a:xfrm>
            <a:off x="1016000" y="4013200"/>
            <a:ext cx="26416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6" hasCustomPrompt="1"/>
            <p:custDataLst>
              <p:tags r:id="rId11"/>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装饰  7"/>
          <p:cNvSpPr>
            <a:spLocks noGrp="1"/>
          </p:cNvSpPr>
          <p:nvPr>
            <p:ph type="body" idx="16397" hasCustomPrompt="1"/>
            <p:custDataLst>
              <p:tags r:id="rId12"/>
            </p:custDataLst>
          </p:nvPr>
        </p:nvSpPr>
        <p:spPr>
          <a:xfrm>
            <a:off x="5486400" y="1930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图片占位符 18"/>
          <p:cNvSpPr>
            <a:spLocks noGrp="1"/>
          </p:cNvSpPr>
          <p:nvPr>
            <p:ph type="pic" idx="16395" hasCustomPrompt="1"/>
            <p:custDataLst>
              <p:tags r:id="rId13"/>
            </p:custDataLst>
          </p:nvPr>
        </p:nvSpPr>
        <p:spPr>
          <a:xfrm>
            <a:off x="5770880" y="22148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0" name="文本占位符 19"/>
          <p:cNvSpPr>
            <a:spLocks noGrp="1"/>
          </p:cNvSpPr>
          <p:nvPr>
            <p:ph type="body" idx="16388" hasCustomPrompt="1"/>
            <p:custDataLst>
              <p:tags r:id="rId14"/>
            </p:custDataLst>
          </p:nvPr>
        </p:nvSpPr>
        <p:spPr>
          <a:xfrm>
            <a:off x="4775200" y="34544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rgbClr val="FFFFFF"/>
                </a:solidFill>
              </a:defRPr>
            </a:lvl1pPr>
          </a:lstStyle>
          <a:p>
            <a:pPr lvl="0"/>
            <a:r>
              <a:rPr lang="zh-CN" altLang="en-US" smtClean="0"/>
              <a:t>单击添加项标题</a:t>
            </a:r>
            <a:endParaRPr lang="zh-CN" altLang="en-US" smtClean="0"/>
          </a:p>
        </p:txBody>
      </p:sp>
      <p:sp>
        <p:nvSpPr>
          <p:cNvPr id="21" name="文本占位符 20"/>
          <p:cNvSpPr>
            <a:spLocks noGrp="1"/>
          </p:cNvSpPr>
          <p:nvPr>
            <p:ph type="body" idx="16389" hasCustomPrompt="1"/>
            <p:custDataLst>
              <p:tags r:id="rId15"/>
            </p:custDataLst>
          </p:nvPr>
        </p:nvSpPr>
        <p:spPr>
          <a:xfrm>
            <a:off x="4775200" y="4013200"/>
            <a:ext cx="2641600" cy="1828800"/>
          </a:xfrm>
          <a:noFill/>
        </p:spPr>
        <p:txBody>
          <a:bodyPr lIns="0" tIns="0" rIns="0" bIns="0" anchor="t">
            <a:normAutofit/>
          </a:bodyPr>
          <a:lstStyle>
            <a:lvl1pPr marL="0" indent="0" algn="ctr">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22" name="装饰  1"/>
          <p:cNvSpPr>
            <a:spLocks noGrp="1"/>
          </p:cNvSpPr>
          <p:nvPr>
            <p:ph type="body" idx="16399" hasCustomPrompt="1"/>
            <p:custDataLst>
              <p:tags r:id="rId16"/>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3" name="装饰  2"/>
          <p:cNvSpPr>
            <a:spLocks noGrp="1"/>
          </p:cNvSpPr>
          <p:nvPr>
            <p:ph type="body" idx="16400" hasCustomPrompt="1"/>
            <p:custDataLst>
              <p:tags r:id="rId17"/>
            </p:custDataLst>
          </p:nvPr>
        </p:nvSpPr>
        <p:spPr>
          <a:xfrm>
            <a:off x="9245600" y="19304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图片占位符 23"/>
          <p:cNvSpPr>
            <a:spLocks noGrp="1"/>
          </p:cNvSpPr>
          <p:nvPr>
            <p:ph type="pic" idx="16398" hasCustomPrompt="1"/>
            <p:custDataLst>
              <p:tags r:id="rId18"/>
            </p:custDataLst>
          </p:nvPr>
        </p:nvSpPr>
        <p:spPr>
          <a:xfrm>
            <a:off x="9530080" y="22148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5" name="文本占位符 24"/>
          <p:cNvSpPr>
            <a:spLocks noGrp="1"/>
          </p:cNvSpPr>
          <p:nvPr>
            <p:ph type="body" idx="16390" hasCustomPrompt="1"/>
            <p:custDataLst>
              <p:tags r:id="rId19"/>
            </p:custDataLst>
          </p:nvPr>
        </p:nvSpPr>
        <p:spPr>
          <a:xfrm>
            <a:off x="8534400" y="34544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6" name="文本占位符 25"/>
          <p:cNvSpPr>
            <a:spLocks noGrp="1"/>
          </p:cNvSpPr>
          <p:nvPr>
            <p:ph type="body" idx="16391" hasCustomPrompt="1"/>
            <p:custDataLst>
              <p:tags r:id="rId20"/>
            </p:custDataLst>
          </p:nvPr>
        </p:nvSpPr>
        <p:spPr>
          <a:xfrm>
            <a:off x="8534400" y="4013200"/>
            <a:ext cx="26416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63_4">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43942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4648200" y="4470400"/>
            <a:ext cx="6934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4648200" y="5029200"/>
            <a:ext cx="6934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30_8">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5257800" y="533400"/>
            <a:ext cx="63246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88" hasCustomPrompt="1"/>
            <p:custDataLst>
              <p:tags r:id="rId6"/>
            </p:custDataLst>
          </p:nvPr>
        </p:nvSpPr>
        <p:spPr>
          <a:xfrm>
            <a:off x="6096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装饰  2"/>
          <p:cNvSpPr>
            <a:spLocks noGrp="1"/>
          </p:cNvSpPr>
          <p:nvPr>
            <p:ph type="body" idx="16389" hasCustomPrompt="1"/>
            <p:custDataLst>
              <p:tags r:id="rId7"/>
            </p:custDataLst>
          </p:nvPr>
        </p:nvSpPr>
        <p:spPr>
          <a:xfrm>
            <a:off x="52578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6" hasCustomPrompt="1"/>
            <p:custDataLst>
              <p:tags r:id="rId8"/>
            </p:custDataLst>
          </p:nvPr>
        </p:nvSpPr>
        <p:spPr>
          <a:xfrm>
            <a:off x="5410200" y="45212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5410200" y="5029200"/>
            <a:ext cx="6172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51_17">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31750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内容占位符 11"/>
          <p:cNvSpPr>
            <a:spLocks noGrp="1"/>
          </p:cNvSpPr>
          <p:nvPr>
            <p:ph idx="16392" hasCustomPrompt="1"/>
            <p:custDataLst>
              <p:tags r:id="rId6"/>
            </p:custDataLst>
          </p:nvPr>
        </p:nvSpPr>
        <p:spPr>
          <a:xfrm>
            <a:off x="609600" y="609600"/>
            <a:ext cx="10972800" cy="2032000"/>
          </a:xfrm>
          <a:custGeom>
            <a:avLst/>
            <a:gdLst>
              <a:gd name="connisteX0" fmla="*/ 0 w 10972800"/>
              <a:gd name="connsiteY0" fmla="*/ 203200 h 2032000"/>
              <a:gd name="connisteX1" fmla="*/ 203200 w 10972800"/>
              <a:gd name="connsiteY1" fmla="*/ 0 h 2032000"/>
              <a:gd name="connisteX2" fmla="*/ 10769600 w 10972800"/>
              <a:gd name="connsiteY2" fmla="*/ 0 h 2032000"/>
              <a:gd name="connisteX3" fmla="*/ 10972800 w 10972800"/>
              <a:gd name="connsiteY3" fmla="*/ 203200 h 2032000"/>
              <a:gd name="connisteX4" fmla="*/ 10972800 w 10972800"/>
              <a:gd name="connsiteY4" fmla="*/ 1828800 h 2032000"/>
              <a:gd name="connisteX5" fmla="*/ 10769600 w 10972800"/>
              <a:gd name="connsiteY5" fmla="*/ 2032000 h 2032000"/>
              <a:gd name="connisteX6" fmla="*/ 203200 w 10972800"/>
              <a:gd name="connsiteY6" fmla="*/ 2032000 h 2032000"/>
              <a:gd name="connisteX7" fmla="*/ 0 w 10972800"/>
              <a:gd name="connsiteY7" fmla="*/ 1828800 h 2032000"/>
              <a:gd name="connisteX8" fmla="*/ 0 w 109728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32000">
                <a:moveTo>
                  <a:pt x="0" y="203200"/>
                </a:moveTo>
                <a:cubicBezTo>
                  <a:pt x="0" y="90976"/>
                  <a:pt x="90976" y="0"/>
                  <a:pt x="203200" y="0"/>
                </a:cubicBezTo>
                <a:lnTo>
                  <a:pt x="10769600" y="0"/>
                </a:lnTo>
                <a:cubicBezTo>
                  <a:pt x="10881824" y="0"/>
                  <a:pt x="10972800" y="90976"/>
                  <a:pt x="10972800" y="203200"/>
                </a:cubicBezTo>
                <a:lnTo>
                  <a:pt x="10972800" y="1828800"/>
                </a:lnTo>
                <a:cubicBezTo>
                  <a:pt x="10972800" y="1941024"/>
                  <a:pt x="10881824" y="2032000"/>
                  <a:pt x="10769600" y="2032000"/>
                </a:cubicBezTo>
                <a:lnTo>
                  <a:pt x="203200" y="2032000"/>
                </a:lnTo>
                <a:cubicBezTo>
                  <a:pt x="90976" y="2032000"/>
                  <a:pt x="0" y="1941024"/>
                  <a:pt x="0" y="182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7"/>
            </p:custDataLst>
          </p:nvPr>
        </p:nvSpPr>
        <p:spPr>
          <a:xfrm>
            <a:off x="609600" y="4165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609600" y="47244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88" hasCustomPrompt="1"/>
            <p:custDataLst>
              <p:tags r:id="rId9"/>
            </p:custDataLst>
          </p:nvPr>
        </p:nvSpPr>
        <p:spPr>
          <a:xfrm>
            <a:off x="4470400" y="4165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4470400" y="47244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文本占位符 16"/>
          <p:cNvSpPr>
            <a:spLocks noGrp="1"/>
          </p:cNvSpPr>
          <p:nvPr>
            <p:ph type="body" idx="16390" hasCustomPrompt="1"/>
            <p:custDataLst>
              <p:tags r:id="rId11"/>
            </p:custDataLst>
          </p:nvPr>
        </p:nvSpPr>
        <p:spPr>
          <a:xfrm>
            <a:off x="8331200" y="4165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1" hasCustomPrompt="1"/>
            <p:custDataLst>
              <p:tags r:id="rId12"/>
            </p:custDataLst>
          </p:nvPr>
        </p:nvSpPr>
        <p:spPr>
          <a:xfrm>
            <a:off x="8331200" y="47244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2_group1">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0" hasCustomPrompt="1"/>
            <p:custDataLst>
              <p:tags r:id="rId6"/>
            </p:custDataLst>
          </p:nvPr>
        </p:nvSpPr>
        <p:spPr>
          <a:xfrm>
            <a:off x="3149600" y="15240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1" hasCustomPrompt="1"/>
            <p:custDataLst>
              <p:tags r:id="rId7"/>
            </p:custDataLst>
          </p:nvPr>
        </p:nvSpPr>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3454400" y="18923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3454400" y="2451100"/>
            <a:ext cx="7823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3149600" y="4038600"/>
            <a:ext cx="8432800" cy="2209800"/>
          </a:xfrm>
          <a:custGeom>
            <a:avLst/>
            <a:gdLst>
              <a:gd name="connisteX0" fmla="*/ 0 w 8432800"/>
              <a:gd name="connsiteY0" fmla="*/ 0 h 2209800"/>
              <a:gd name="connisteX1" fmla="*/ 8229600 w 8432800"/>
              <a:gd name="connsiteY1" fmla="*/ 0 h 2209800"/>
              <a:gd name="connisteX2" fmla="*/ 8432800 w 8432800"/>
              <a:gd name="connsiteY2" fmla="*/ 203200 h 2209800"/>
              <a:gd name="connisteX3" fmla="*/ 8432800 w 8432800"/>
              <a:gd name="connsiteY3" fmla="*/ 2006600 h 2209800"/>
              <a:gd name="connisteX4" fmla="*/ 8229600 w 8432800"/>
              <a:gd name="connsiteY4" fmla="*/ 2209800 h 2209800"/>
              <a:gd name="connisteX5" fmla="*/ 0 w 8432800"/>
              <a:gd name="connsiteY5" fmla="*/ 2209800 h 2209800"/>
              <a:gd name="connisteX6" fmla="*/ 0 w 8432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432800" h="2209800">
                <a:moveTo>
                  <a:pt x="0" y="0"/>
                </a:moveTo>
                <a:lnTo>
                  <a:pt x="8229600" y="0"/>
                </a:lnTo>
                <a:cubicBezTo>
                  <a:pt x="8341824" y="0"/>
                  <a:pt x="8432800" y="90976"/>
                  <a:pt x="8432800" y="203200"/>
                </a:cubicBezTo>
                <a:lnTo>
                  <a:pt x="8432800" y="2006600"/>
                </a:lnTo>
                <a:cubicBezTo>
                  <a:pt x="8432800" y="2118824"/>
                  <a:pt x="8341824" y="2209800"/>
                  <a:pt x="8229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3454400" y="44069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3454400" y="4965700"/>
            <a:ext cx="78232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上标下内-装饰无-默认位置-并列-3_56_group1">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9" hasCustomPrompt="1"/>
            <p:custDataLst>
              <p:tags r:id="rId6"/>
            </p:custDataLst>
          </p:nvPr>
        </p:nvSpPr>
        <p:spPr>
          <a:xfrm>
            <a:off x="609600" y="1981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8" hasCustomPrompt="1"/>
            <p:custDataLst>
              <p:tags r:id="rId7"/>
            </p:custDataLst>
          </p:nvPr>
        </p:nvSpPr>
        <p:spPr>
          <a:xfrm>
            <a:off x="787400" y="2159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1574800" y="1828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5" name="文本占位符 14"/>
          <p:cNvSpPr>
            <a:spLocks noGrp="1"/>
          </p:cNvSpPr>
          <p:nvPr>
            <p:ph type="body" idx="16387" hasCustomPrompt="1"/>
            <p:custDataLst>
              <p:tags r:id="rId9"/>
            </p:custDataLst>
          </p:nvPr>
        </p:nvSpPr>
        <p:spPr>
          <a:xfrm>
            <a:off x="1574800" y="2286000"/>
            <a:ext cx="4292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401" hasCustomPrompt="1"/>
            <p:custDataLst>
              <p:tags r:id="rId10"/>
            </p:custDataLst>
          </p:nvPr>
        </p:nvSpPr>
        <p:spPr>
          <a:xfrm>
            <a:off x="6324600" y="1981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400" hasCustomPrompt="1"/>
            <p:custDataLst>
              <p:tags r:id="rId11"/>
            </p:custDataLst>
          </p:nvPr>
        </p:nvSpPr>
        <p:spPr>
          <a:xfrm>
            <a:off x="6502400" y="2159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7289800" y="1828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7289800" y="2286000"/>
            <a:ext cx="4292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403" hasCustomPrompt="1"/>
            <p:custDataLst>
              <p:tags r:id="rId14"/>
            </p:custDataLst>
          </p:nvPr>
        </p:nvSpPr>
        <p:spPr>
          <a:xfrm>
            <a:off x="609600" y="3505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402" hasCustomPrompt="1"/>
            <p:custDataLst>
              <p:tags r:id="rId15"/>
            </p:custDataLst>
          </p:nvPr>
        </p:nvSpPr>
        <p:spPr>
          <a:xfrm>
            <a:off x="787400" y="3683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1574800" y="3352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3" name="文本占位符 22"/>
          <p:cNvSpPr>
            <a:spLocks noGrp="1"/>
          </p:cNvSpPr>
          <p:nvPr>
            <p:ph type="body" idx="16391" hasCustomPrompt="1"/>
            <p:custDataLst>
              <p:tags r:id="rId17"/>
            </p:custDataLst>
          </p:nvPr>
        </p:nvSpPr>
        <p:spPr>
          <a:xfrm>
            <a:off x="1574800" y="3810000"/>
            <a:ext cx="4292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4" name="装饰  3"/>
          <p:cNvSpPr>
            <a:spLocks noGrp="1"/>
          </p:cNvSpPr>
          <p:nvPr>
            <p:ph type="body" idx="16405" hasCustomPrompt="1"/>
            <p:custDataLst>
              <p:tags r:id="rId18"/>
            </p:custDataLst>
          </p:nvPr>
        </p:nvSpPr>
        <p:spPr>
          <a:xfrm>
            <a:off x="6324600" y="3505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5" name="图片占位符 24"/>
          <p:cNvSpPr>
            <a:spLocks noGrp="1"/>
          </p:cNvSpPr>
          <p:nvPr>
            <p:ph type="pic" idx="16404" hasCustomPrompt="1"/>
            <p:custDataLst>
              <p:tags r:id="rId19"/>
            </p:custDataLst>
          </p:nvPr>
        </p:nvSpPr>
        <p:spPr>
          <a:xfrm>
            <a:off x="6502400" y="3683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6" name="文本占位符 25"/>
          <p:cNvSpPr>
            <a:spLocks noGrp="1"/>
          </p:cNvSpPr>
          <p:nvPr>
            <p:ph type="body" idx="16392" hasCustomPrompt="1"/>
            <p:custDataLst>
              <p:tags r:id="rId20"/>
            </p:custDataLst>
          </p:nvPr>
        </p:nvSpPr>
        <p:spPr>
          <a:xfrm>
            <a:off x="7289800" y="3352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7" name="文本占位符 26"/>
          <p:cNvSpPr>
            <a:spLocks noGrp="1"/>
          </p:cNvSpPr>
          <p:nvPr>
            <p:ph type="body" idx="16393" hasCustomPrompt="1"/>
            <p:custDataLst>
              <p:tags r:id="rId21"/>
            </p:custDataLst>
          </p:nvPr>
        </p:nvSpPr>
        <p:spPr>
          <a:xfrm>
            <a:off x="7289800" y="3810000"/>
            <a:ext cx="4292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8" name="装饰  7"/>
          <p:cNvSpPr>
            <a:spLocks noGrp="1"/>
          </p:cNvSpPr>
          <p:nvPr>
            <p:ph type="body" idx="16407" hasCustomPrompt="1"/>
            <p:custDataLst>
              <p:tags r:id="rId22"/>
            </p:custDataLst>
          </p:nvPr>
        </p:nvSpPr>
        <p:spPr>
          <a:xfrm>
            <a:off x="609600" y="5029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9" name="图片占位符 28"/>
          <p:cNvSpPr>
            <a:spLocks noGrp="1"/>
          </p:cNvSpPr>
          <p:nvPr>
            <p:ph type="pic" idx="16406" hasCustomPrompt="1"/>
            <p:custDataLst>
              <p:tags r:id="rId23"/>
            </p:custDataLst>
          </p:nvPr>
        </p:nvSpPr>
        <p:spPr>
          <a:xfrm>
            <a:off x="787400" y="5207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0" name="文本占位符 29"/>
          <p:cNvSpPr>
            <a:spLocks noGrp="1"/>
          </p:cNvSpPr>
          <p:nvPr>
            <p:ph type="body" idx="16394" hasCustomPrompt="1"/>
            <p:custDataLst>
              <p:tags r:id="rId24"/>
            </p:custDataLst>
          </p:nvPr>
        </p:nvSpPr>
        <p:spPr>
          <a:xfrm>
            <a:off x="1574800" y="4876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31" name="文本占位符 30"/>
          <p:cNvSpPr>
            <a:spLocks noGrp="1"/>
          </p:cNvSpPr>
          <p:nvPr>
            <p:ph type="body" idx="16395" hasCustomPrompt="1"/>
            <p:custDataLst>
              <p:tags r:id="rId25"/>
            </p:custDataLst>
          </p:nvPr>
        </p:nvSpPr>
        <p:spPr>
          <a:xfrm>
            <a:off x="1574800" y="5334000"/>
            <a:ext cx="4292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32" name="装饰  1"/>
          <p:cNvSpPr>
            <a:spLocks noGrp="1"/>
          </p:cNvSpPr>
          <p:nvPr>
            <p:ph type="body" idx="16409" hasCustomPrompt="1"/>
            <p:custDataLst>
              <p:tags r:id="rId26"/>
            </p:custDataLst>
          </p:nvPr>
        </p:nvSpPr>
        <p:spPr>
          <a:xfrm>
            <a:off x="6324600" y="50292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3" name="图片占位符 32"/>
          <p:cNvSpPr>
            <a:spLocks noGrp="1"/>
          </p:cNvSpPr>
          <p:nvPr>
            <p:ph type="pic" idx="16408" hasCustomPrompt="1"/>
            <p:custDataLst>
              <p:tags r:id="rId27"/>
            </p:custDataLst>
          </p:nvPr>
        </p:nvSpPr>
        <p:spPr>
          <a:xfrm>
            <a:off x="6502400" y="52070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34" name="文本占位符 33"/>
          <p:cNvSpPr>
            <a:spLocks noGrp="1"/>
          </p:cNvSpPr>
          <p:nvPr>
            <p:ph type="body" idx="16396" hasCustomPrompt="1"/>
            <p:custDataLst>
              <p:tags r:id="rId28"/>
            </p:custDataLst>
          </p:nvPr>
        </p:nvSpPr>
        <p:spPr>
          <a:xfrm>
            <a:off x="7289800" y="4876800"/>
            <a:ext cx="4292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35" name="文本占位符 34"/>
          <p:cNvSpPr>
            <a:spLocks noGrp="1"/>
          </p:cNvSpPr>
          <p:nvPr>
            <p:ph type="body" idx="16397" hasCustomPrompt="1"/>
            <p:custDataLst>
              <p:tags r:id="rId29"/>
            </p:custDataLst>
          </p:nvPr>
        </p:nvSpPr>
        <p:spPr>
          <a:xfrm>
            <a:off x="7289800" y="5334000"/>
            <a:ext cx="4292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5_20_group1">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文本占位符 11"/>
          <p:cNvSpPr>
            <a:spLocks noGrp="1"/>
          </p:cNvSpPr>
          <p:nvPr>
            <p:ph type="body" idx="16388" hasCustomPrompt="1"/>
            <p:custDataLst>
              <p:tags r:id="rId6"/>
            </p:custDataLst>
          </p:nvPr>
        </p:nvSpPr>
        <p:spPr>
          <a:xfrm>
            <a:off x="622300" y="17018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01</a:t>
            </a:r>
            <a:endParaRPr lang="zh-CN" altLang="en-US" smtClean="0"/>
          </a:p>
        </p:txBody>
      </p:sp>
      <p:sp>
        <p:nvSpPr>
          <p:cNvPr id="13" name="文本占位符 12"/>
          <p:cNvSpPr>
            <a:spLocks noGrp="1"/>
          </p:cNvSpPr>
          <p:nvPr>
            <p:ph type="body" idx="16386" hasCustomPrompt="1"/>
            <p:custDataLst>
              <p:tags r:id="rId7"/>
            </p:custDataLst>
          </p:nvPr>
        </p:nvSpPr>
        <p:spPr>
          <a:xfrm>
            <a:off x="2133600" y="16510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8"/>
            </p:custDataLst>
          </p:nvPr>
        </p:nvSpPr>
        <p:spPr>
          <a:xfrm>
            <a:off x="2133600" y="21590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5" name="文本占位符 14"/>
          <p:cNvSpPr>
            <a:spLocks noGrp="1"/>
          </p:cNvSpPr>
          <p:nvPr>
            <p:ph type="body" idx="16391" hasCustomPrompt="1"/>
            <p:custDataLst>
              <p:tags r:id="rId9"/>
            </p:custDataLst>
          </p:nvPr>
        </p:nvSpPr>
        <p:spPr>
          <a:xfrm>
            <a:off x="622300" y="33782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02</a:t>
            </a:r>
            <a:endParaRPr lang="zh-CN" altLang="en-US" smtClean="0"/>
          </a:p>
        </p:txBody>
      </p:sp>
      <p:sp>
        <p:nvSpPr>
          <p:cNvPr id="16" name="文本占位符 15"/>
          <p:cNvSpPr>
            <a:spLocks noGrp="1"/>
          </p:cNvSpPr>
          <p:nvPr>
            <p:ph type="body" idx="16389" hasCustomPrompt="1"/>
            <p:custDataLst>
              <p:tags r:id="rId10"/>
            </p:custDataLst>
          </p:nvPr>
        </p:nvSpPr>
        <p:spPr>
          <a:xfrm>
            <a:off x="2133600" y="33274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90" hasCustomPrompt="1"/>
            <p:custDataLst>
              <p:tags r:id="rId11"/>
            </p:custDataLst>
          </p:nvPr>
        </p:nvSpPr>
        <p:spPr>
          <a:xfrm>
            <a:off x="2133600" y="38354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8" name="文本占位符 17"/>
          <p:cNvSpPr>
            <a:spLocks noGrp="1"/>
          </p:cNvSpPr>
          <p:nvPr>
            <p:ph type="body" idx="16394" hasCustomPrompt="1"/>
            <p:custDataLst>
              <p:tags r:id="rId12"/>
            </p:custDataLst>
          </p:nvPr>
        </p:nvSpPr>
        <p:spPr>
          <a:xfrm>
            <a:off x="622300" y="50546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smtClean="0"/>
              <a:t>03</a:t>
            </a:r>
            <a:endParaRPr lang="zh-CN" altLang="en-US" smtClean="0"/>
          </a:p>
        </p:txBody>
      </p:sp>
      <p:sp>
        <p:nvSpPr>
          <p:cNvPr id="19" name="文本占位符 18"/>
          <p:cNvSpPr>
            <a:spLocks noGrp="1"/>
          </p:cNvSpPr>
          <p:nvPr>
            <p:ph type="body" idx="16392" hasCustomPrompt="1"/>
            <p:custDataLst>
              <p:tags r:id="rId13"/>
            </p:custDataLst>
          </p:nvPr>
        </p:nvSpPr>
        <p:spPr>
          <a:xfrm>
            <a:off x="2133600" y="50038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3" hasCustomPrompt="1"/>
            <p:custDataLst>
              <p:tags r:id="rId14"/>
            </p:custDataLst>
          </p:nvPr>
        </p:nvSpPr>
        <p:spPr>
          <a:xfrm>
            <a:off x="2133600" y="55118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31_24">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标题 10"/>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2" name="装饰  1"/>
          <p:cNvSpPr>
            <a:spLocks noGrp="1"/>
          </p:cNvSpPr>
          <p:nvPr>
            <p:ph type="body" idx="16392" hasCustomPrompt="1"/>
            <p:custDataLst>
              <p:tags r:id="rId6"/>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3" hasCustomPrompt="1"/>
            <p:custDataLst>
              <p:tags r:id="rId7"/>
            </p:custDataLst>
          </p:nvPr>
        </p:nvSpPr>
        <p:spPr>
          <a:xfrm>
            <a:off x="1727200" y="1955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8"/>
            </p:custDataLst>
          </p:nvPr>
        </p:nvSpPr>
        <p:spPr>
          <a:xfrm>
            <a:off x="914400" y="3479800"/>
            <a:ext cx="2844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5" name="文本占位符 14"/>
          <p:cNvSpPr>
            <a:spLocks noGrp="1"/>
          </p:cNvSpPr>
          <p:nvPr>
            <p:ph type="body" idx="16387" hasCustomPrompt="1"/>
            <p:custDataLst>
              <p:tags r:id="rId9"/>
            </p:custDataLst>
          </p:nvPr>
        </p:nvSpPr>
        <p:spPr>
          <a:xfrm>
            <a:off x="914400" y="3987800"/>
            <a:ext cx="2844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5" hasCustomPrompt="1"/>
            <p:custDataLst>
              <p:tags r:id="rId11"/>
            </p:custDataLst>
          </p:nvPr>
        </p:nvSpPr>
        <p:spPr>
          <a:xfrm>
            <a:off x="5486400" y="1955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4673600" y="3479800"/>
            <a:ext cx="2844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9" name="文本占位符 18"/>
          <p:cNvSpPr>
            <a:spLocks noGrp="1"/>
          </p:cNvSpPr>
          <p:nvPr>
            <p:ph type="body" idx="16389" hasCustomPrompt="1"/>
            <p:custDataLst>
              <p:tags r:id="rId13"/>
            </p:custDataLst>
          </p:nvPr>
        </p:nvSpPr>
        <p:spPr>
          <a:xfrm>
            <a:off x="4673600" y="3987800"/>
            <a:ext cx="2844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6" hasCustomPrompt="1"/>
            <p:custDataLst>
              <p:tags r:id="rId14"/>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7" hasCustomPrompt="1"/>
            <p:custDataLst>
              <p:tags r:id="rId15"/>
            </p:custDataLst>
          </p:nvPr>
        </p:nvSpPr>
        <p:spPr>
          <a:xfrm>
            <a:off x="9245600" y="1955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8432800" y="3479800"/>
            <a:ext cx="2844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3" name="文本占位符 22"/>
          <p:cNvSpPr>
            <a:spLocks noGrp="1"/>
          </p:cNvSpPr>
          <p:nvPr>
            <p:ph type="body" idx="16391" hasCustomPrompt="1"/>
            <p:custDataLst>
              <p:tags r:id="rId17"/>
            </p:custDataLst>
          </p:nvPr>
        </p:nvSpPr>
        <p:spPr>
          <a:xfrm>
            <a:off x="8432800" y="3987800"/>
            <a:ext cx="2844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章节页_1_5">
    <p:bg>
      <p:bgRef idx="1001">
        <a:schemeClr val="bg1"/>
      </p:bgRef>
    </p:bg>
    <p:spTree>
      <p:nvGrpSpPr>
        <p:cNvPr id="1" name=""/>
        <p:cNvGrpSpPr/>
        <p:nvPr/>
      </p:nvGrpSpPr>
      <p:grpSpPr>
        <a:xfrm>
          <a:off x="0" y="0"/>
          <a:ext cx="0" cy="0"/>
          <a:chOff x="0" y="0"/>
          <a:chExt cx="0" cy="0"/>
        </a:xfrm>
      </p:grpSpPr>
      <p:sp>
        <p:nvSpPr>
          <p:cNvPr id="9" name="日期占位符 4"/>
          <p:cNvSpPr>
            <a:spLocks noGrp="1"/>
          </p:cNvSpPr>
          <p:nvPr>
            <p:ph type="dt" sz="half" idx="16385"/>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5"/>
          <p:cNvSpPr>
            <a:spLocks noGrp="1"/>
          </p:cNvSpPr>
          <p:nvPr>
            <p:ph type="ftr" sz="quarter" idx="16386"/>
            <p:custDataLst>
              <p:tags r:id="rId3"/>
            </p:custDataLst>
          </p:nvPr>
        </p:nvSpPr>
        <p:spPr/>
        <p:txBody>
          <a:bodyPr/>
          <a:lstStyle/>
          <a:p>
            <a:endParaRPr lang="zh-CN" altLang="en-US"/>
          </a:p>
        </p:txBody>
      </p:sp>
      <p:sp>
        <p:nvSpPr>
          <p:cNvPr id="11" name="灯片编号占位符 6"/>
          <p:cNvSpPr>
            <a:spLocks noGrp="1"/>
          </p:cNvSpPr>
          <p:nvPr>
            <p:ph type="sldNum" sz="quarter" idx="16387"/>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6" name="标题 1"/>
          <p:cNvSpPr>
            <a:spLocks noGrp="1"/>
          </p:cNvSpPr>
          <p:nvPr>
            <p:ph type="title" idx="16388" hasCustomPrompt="1"/>
            <p:custDataLst>
              <p:tags r:id="rId5"/>
            </p:custDataLst>
          </p:nvPr>
        </p:nvSpPr>
        <p:spPr>
          <a:xfrm>
            <a:off x="4823883" y="3530600"/>
            <a:ext cx="6352117" cy="1524000"/>
          </a:xfrm>
        </p:spPr>
        <p:txBody>
          <a:bodyPr vert="horz" wrap="square" lIns="0" tIns="0" rIns="0" bIns="0" rtlCol="0" anchor="t" anchorCtr="0">
            <a:normAutofit/>
          </a:bodyPr>
          <a:lstStyle>
            <a:lvl1pPr marL="0" indent="0" algn="r">
              <a:lnSpc>
                <a:spcPct val="100000"/>
              </a:lnSpc>
              <a:spcBef>
                <a:spcPct val="0"/>
              </a:spcBef>
              <a:spcAft>
                <a:spcPct val="0"/>
              </a:spcAft>
              <a:buFont typeface="Arial" panose="020B0604020202020204" pitchFamily="34" charset="0"/>
              <a:buNone/>
              <a:defRPr kumimoji="0" lang="zh-CN" altLang="en-US" sz="4800" b="0" i="0" u="none" strike="noStrike" cap="none" spc="0" normalizeH="0" baseline="0" noProof="1" dirty="0">
                <a:solidFill>
                  <a:schemeClr val="tx1">
                    <a:lumMod val="85000"/>
                    <a:lumOff val="15000"/>
                  </a:schemeClr>
                </a:solidFill>
                <a:uFillTx/>
                <a:latin typeface="+mj-ea"/>
                <a:ea typeface="+mj-ea"/>
                <a:cs typeface="+mn-cs"/>
              </a:defRPr>
            </a:lvl1pPr>
          </a:lstStyle>
          <a:p>
            <a:pPr marL="0" marR="0" lvl="0" fontAlgn="auto">
              <a:lnSpc>
                <a:spcPct val="83000"/>
              </a:lnSpc>
              <a:buClrTx/>
              <a:buSzTx/>
              <a:buFontTx/>
            </a:pPr>
            <a:r>
              <a:rPr lang="zh-CN" altLang="en-US" dirty="0"/>
              <a:t>单击此处添加章节标题</a:t>
            </a:r>
            <a:endParaRPr lang="zh-CN" altLang="en-US" dirty="0"/>
          </a:p>
        </p:txBody>
      </p:sp>
      <p:sp>
        <p:nvSpPr>
          <p:cNvPr id="8" name="节编号 3"/>
          <p:cNvSpPr>
            <a:spLocks noGrp="1"/>
          </p:cNvSpPr>
          <p:nvPr>
            <p:ph type="body" sz="quarter" idx="16389" hasCustomPrompt="1"/>
            <p:custDataLst>
              <p:tags r:id="rId6"/>
            </p:custDataLst>
          </p:nvPr>
        </p:nvSpPr>
        <p:spPr>
          <a:xfrm>
            <a:off x="9648825" y="1905000"/>
            <a:ext cx="1527175" cy="1524000"/>
          </a:xfrm>
        </p:spPr>
        <p:txBody>
          <a:bodyPr vert="horz" wrap="square" lIns="0" tIns="0" rIns="0" bIns="0" rtlCol="0" anchor="ctr" anchorCtr="0">
            <a:normAutofit/>
          </a:bodyPr>
          <a:lstStyle>
            <a:lvl1pPr marL="0" indent="0" algn="r">
              <a:lnSpc>
                <a:spcPct val="109000"/>
              </a:lnSpc>
              <a:spcBef>
                <a:spcPct val="0"/>
              </a:spcBef>
              <a:spcAft>
                <a:spcPct val="0"/>
              </a:spcAft>
              <a:buFont typeface="Arial" panose="020B0604020202020204" pitchFamily="34" charset="0"/>
              <a:buNone/>
              <a:defRPr lang="zh-CN" altLang="en-US" sz="7200" b="1" i="0" spc="0" dirty="0">
                <a:solidFill>
                  <a:schemeClr val="tx1">
                    <a:lumMod val="85000"/>
                    <a:lumOff val="15000"/>
                  </a:schemeClr>
                </a:solidFill>
                <a:latin typeface="+mj-ea"/>
                <a:ea typeface="+mj-ea"/>
              </a:defRPr>
            </a:lvl1pPr>
          </a:lstStyle>
          <a:p>
            <a:pPr marL="0" lvl="0">
              <a:lnSpc>
                <a:spcPct val="83000"/>
              </a:lnSpc>
            </a:pPr>
            <a:r>
              <a:rPr lang="zh-CN" altLang="en-US" dirty="0"/>
              <a:t>01</a:t>
            </a:r>
            <a:endParaRPr lang="zh-CN" altLang="en-US" dirty="0"/>
          </a:p>
        </p:txBody>
      </p:sp>
      <p:pic>
        <p:nvPicPr>
          <p:cNvPr id="2" name="图片 1" descr="C:\Users\Administrator\Desktop\画板 5.png画板 5"/>
          <p:cNvPicPr>
            <a:picLocks noChangeAspect="1"/>
          </p:cNvPicPr>
          <p:nvPr userDrawn="1">
            <p:custDataLst>
              <p:tags r:id="rId7"/>
            </p:custDataLst>
          </p:nvPr>
        </p:nvPicPr>
        <p:blipFill>
          <a:blip r:embed="rId8"/>
          <a:srcRect l="13768" t="2341" r="17145"/>
          <a:stretch>
            <a:fillRect/>
          </a:stretch>
        </p:blipFill>
        <p:spPr>
          <a:xfrm>
            <a:off x="0" y="0"/>
            <a:ext cx="3377565"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页-1-5_4">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8"/>
          <p:cNvSpPr>
            <a:spLocks noGrp="1"/>
          </p:cNvSpPr>
          <p:nvPr>
            <p:ph type="ftr" sz="quarter" idx="11"/>
            <p:custDataLst>
              <p:tags r:id="rId3"/>
            </p:custDataLst>
          </p:nvPr>
        </p:nvSpPr>
        <p:spPr/>
        <p:txBody>
          <a:bodyPr/>
          <a:p>
            <a:endParaRPr lang="zh-CN" altLang="en-US"/>
          </a:p>
        </p:txBody>
      </p:sp>
      <p:sp>
        <p:nvSpPr>
          <p:cNvPr id="10" name="灯片编号占位符 9"/>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副标题 10"/>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标题 11"/>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文本占位符 12"/>
          <p:cNvSpPr>
            <a:spLocks noGrp="1"/>
          </p:cNvSpPr>
          <p:nvPr>
            <p:ph type="body" idx="16388"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16395"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文本占位符 14"/>
          <p:cNvSpPr>
            <a:spLocks noGrp="1"/>
          </p:cNvSpPr>
          <p:nvPr>
            <p:ph type="body" idx="1638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0"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16396"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2"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16397"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4" hasCustomPrompt="1"/>
            <p:custDataLst>
              <p:tags r:id="rId16"/>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16398" hasCustomPrompt="1"/>
            <p:custDataLst>
              <p:tags r:id="rId17"/>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文本占位符 23"/>
          <p:cNvSpPr>
            <a:spLocks noGrp="1"/>
          </p:cNvSpPr>
          <p:nvPr>
            <p:ph type="body" idx="16393" hasCustomPrompt="1"/>
            <p:custDataLst>
              <p:tags r:id="rId18"/>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0" name="图片 9" descr="C:\Users\Administrator\Desktop\画板 5.png画板 5"/>
          <p:cNvPicPr>
            <a:picLocks noChangeAspect="1"/>
          </p:cNvPicPr>
          <p:nvPr userDrawn="1">
            <p:custDataLst>
              <p:tags r:id="rId2"/>
            </p:custDataLst>
          </p:nvPr>
        </p:nvPicPr>
        <p:blipFill>
          <a:blip r:embed="rId3"/>
          <a:srcRect t="2341"/>
          <a:stretch>
            <a:fillRect/>
          </a:stretch>
        </p:blipFill>
        <p:spPr>
          <a:xfrm>
            <a:off x="7303341" y="0"/>
            <a:ext cx="4888659" cy="6858000"/>
          </a:xfrm>
          <a:prstGeom prst="rect">
            <a:avLst/>
          </a:prstGeom>
        </p:spPr>
      </p:pic>
      <p:pic>
        <p:nvPicPr>
          <p:cNvPr id="11" name="图片 10"/>
          <p:cNvPicPr>
            <a:picLocks noChangeAspect="1"/>
          </p:cNvPicPr>
          <p:nvPr userDrawn="1">
            <p:custDataLst>
              <p:tags r:id="rId4"/>
            </p:custDataLst>
          </p:nvPr>
        </p:nvPicPr>
        <p:blipFill>
          <a:blip r:embed="rId5"/>
          <a:stretch>
            <a:fillRect/>
          </a:stretch>
        </p:blipFill>
        <p:spPr>
          <a:xfrm>
            <a:off x="0" y="1871980"/>
            <a:ext cx="8269213" cy="4262742"/>
          </a:xfrm>
          <a:prstGeom prst="rect">
            <a:avLst/>
          </a:prstGeom>
        </p:spPr>
      </p:pic>
      <p:pic>
        <p:nvPicPr>
          <p:cNvPr id="12" name="图片 11"/>
          <p:cNvPicPr/>
          <p:nvPr userDrawn="1">
            <p:custDataLst>
              <p:tags r:id="rId6"/>
            </p:custDataLst>
          </p:nvPr>
        </p:nvPicPr>
        <p:blipFill>
          <a:blip r:embed="rId7"/>
          <a:stretch>
            <a:fillRect/>
          </a:stretch>
        </p:blipFill>
        <p:spPr>
          <a:xfrm>
            <a:off x="11779270" y="1879716"/>
            <a:ext cx="412730" cy="4249810"/>
          </a:xfrm>
          <a:prstGeom prst="rect">
            <a:avLst/>
          </a:prstGeom>
        </p:spPr>
      </p:pic>
      <p:sp>
        <p:nvSpPr>
          <p:cNvPr id="2" name="标题 1"/>
          <p:cNvSpPr>
            <a:spLocks noGrp="1"/>
          </p:cNvSpPr>
          <p:nvPr>
            <p:ph type="title" hasCustomPrompt="1"/>
            <p:custDataLst>
              <p:tags r:id="rId8"/>
            </p:custDataLst>
          </p:nvPr>
        </p:nvSpPr>
        <p:spPr>
          <a:xfrm>
            <a:off x="513276" y="1776372"/>
            <a:ext cx="5829300" cy="1013977"/>
          </a:xfrm>
        </p:spPr>
        <p:txBody>
          <a:bodyPr vert="horz" wrap="square" lIns="0" tIns="0" rIns="0" bIns="0" rtlCol="0" anchor="b" anchorCtr="0">
            <a:normAutofit/>
          </a:bodyPr>
          <a:lstStyle>
            <a:lvl1pPr marL="0" indent="0" algn="l">
              <a:buFont typeface="Arial" panose="020B0604020202020204" pitchFamily="34" charset="0"/>
              <a:buNone/>
              <a:defRPr lang="zh-CN" altLang="en-US" sz="5600" dirty="0">
                <a:solidFill>
                  <a:schemeClr val="lt1">
                    <a:lumMod val="100000"/>
                  </a:schemeClr>
                </a:solidFill>
                <a:latin typeface="+mj-ea"/>
                <a:ea typeface="+mj-ea"/>
                <a:cs typeface="汉仪雅酷黑简" panose="00020600040101010101" charset="-122"/>
              </a:defRPr>
            </a:lvl1pPr>
          </a:lstStyle>
          <a:p>
            <a:pPr marL="0" lvl="0">
              <a:lnSpc>
                <a:spcPct val="114000"/>
              </a:lnSpc>
            </a:pPr>
            <a:r>
              <a:rPr lang="zh-CN" altLang="en-US" dirty="0"/>
              <a:t>标题</a:t>
            </a:r>
            <a:endParaRPr lang="zh-CN" altLang="en-US" dirty="0"/>
          </a:p>
        </p:txBody>
      </p:sp>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0"/>
            </p:custDataLst>
          </p:nvPr>
        </p:nvSpPr>
        <p:spPr/>
        <p:txBody>
          <a:bodyPr/>
          <a:lstStyle/>
          <a:p>
            <a:endParaRPr lang="zh-CN" alt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wrap="square"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wrap="square">
            <a:normAutofit/>
          </a:bodyPr>
          <a:lstStyle>
            <a:lvl1pPr>
              <a:defRPr>
                <a:latin typeface="+mj-ea"/>
                <a:ea typeface="+mj-ea"/>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wrap="square" anchor="t">
            <a:normAutofit/>
          </a:bodyPr>
          <a:lstStyle>
            <a:lvl1pPr marL="0" indent="0">
              <a:buNone/>
              <a:defRPr sz="24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封面页_1_3">
    <p:bg>
      <p:bgRef idx="1001">
        <a:schemeClr val="bg1"/>
      </p:bgRef>
    </p:bg>
    <p:spTree>
      <p:nvGrpSpPr>
        <p:cNvPr id="1" name=""/>
        <p:cNvGrpSpPr/>
        <p:nvPr/>
      </p:nvGrpSpPr>
      <p:grpSpPr>
        <a:xfrm>
          <a:off x="0" y="0"/>
          <a:ext cx="0" cy="0"/>
          <a:chOff x="0" y="0"/>
          <a:chExt cx="0" cy="0"/>
        </a:xfrm>
      </p:grpSpPr>
      <p:pic>
        <p:nvPicPr>
          <p:cNvPr id="12" name="图片 11" descr="C:\Users\Administrator\Desktop\画板 1.png画板 1"/>
          <p:cNvPicPr/>
          <p:nvPr userDrawn="1">
            <p:custDataLst>
              <p:tags r:id="rId2"/>
            </p:custDataLst>
          </p:nvPr>
        </p:nvPicPr>
        <p:blipFill>
          <a:blip r:embed="rId3"/>
          <a:srcRect/>
          <a:stretch>
            <a:fillRect/>
          </a:stretch>
        </p:blipFill>
        <p:spPr>
          <a:xfrm>
            <a:off x="6022524" y="1800"/>
            <a:ext cx="6168806" cy="6854400"/>
          </a:xfrm>
          <a:prstGeom prst="rect">
            <a:avLst/>
          </a:prstGeom>
        </p:spPr>
      </p:pic>
      <p:pic>
        <p:nvPicPr>
          <p:cNvPr id="13" name="图片 12" descr="画板 5"/>
          <p:cNvPicPr>
            <a:picLocks noChangeAspect="1"/>
          </p:cNvPicPr>
          <p:nvPr userDrawn="1">
            <p:custDataLst>
              <p:tags r:id="rId4"/>
            </p:custDataLst>
          </p:nvPr>
        </p:nvPicPr>
        <p:blipFill>
          <a:blip r:embed="rId5"/>
          <a:stretch>
            <a:fillRect/>
          </a:stretch>
        </p:blipFill>
        <p:spPr>
          <a:xfrm>
            <a:off x="8276106" y="1344983"/>
            <a:ext cx="3915859" cy="4099441"/>
          </a:xfrm>
          <a:prstGeom prst="rect">
            <a:avLst/>
          </a:prstGeom>
        </p:spPr>
      </p:pic>
      <p:sp>
        <p:nvSpPr>
          <p:cNvPr id="8" name="日期占位符 3"/>
          <p:cNvSpPr>
            <a:spLocks noGrp="1"/>
          </p:cNvSpPr>
          <p:nvPr>
            <p:ph type="dt" sz="half" idx="16385"/>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4"/>
          <p:cNvSpPr>
            <a:spLocks noGrp="1"/>
          </p:cNvSpPr>
          <p:nvPr>
            <p:ph type="ftr" sz="quarter" idx="16386"/>
            <p:custDataLst>
              <p:tags r:id="rId7"/>
            </p:custDataLst>
          </p:nvPr>
        </p:nvSpPr>
        <p:spPr/>
        <p:txBody>
          <a:bodyPr>
            <a:normAutofit/>
          </a:bodyPr>
          <a:lstStyle/>
          <a:p>
            <a:endParaRPr lang="zh-CN" altLang="en-US" dirty="0"/>
          </a:p>
        </p:txBody>
      </p:sp>
      <p:sp>
        <p:nvSpPr>
          <p:cNvPr id="10" name="灯片编号占位符 5"/>
          <p:cNvSpPr>
            <a:spLocks noGrp="1"/>
          </p:cNvSpPr>
          <p:nvPr>
            <p:ph type="sldNum" sz="quarter" idx="16387"/>
            <p:custDataLst>
              <p:tags r:id="rId8"/>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4" name="Text Placeholder 13"/>
          <p:cNvSpPr>
            <a:spLocks noGrp="1"/>
          </p:cNvSpPr>
          <p:nvPr>
            <p:ph type="body" idx="16389" hasCustomPrompt="1"/>
            <p:custDataLst>
              <p:tags r:id="rId9"/>
            </p:custDataLst>
          </p:nvPr>
        </p:nvSpPr>
        <p:spPr>
          <a:xfrm>
            <a:off x="838200" y="1651000"/>
            <a:ext cx="6097058" cy="457200"/>
          </a:xfrm>
          <a:noFill/>
        </p:spPr>
        <p:txBody>
          <a:bodyPr vert="horz" lIns="0" tIns="0" rIns="0" bIns="0" anchor="t">
            <a:normAutofit/>
          </a:bodyPr>
          <a:lstStyle>
            <a:lvl1pPr marL="0" indent="0" algn="l">
              <a:lnSpc>
                <a:spcPct val="125000"/>
              </a:lnSpc>
              <a:spcBef>
                <a:spcPct val="0"/>
              </a:spcBef>
              <a:spcAft>
                <a:spcPct val="0"/>
              </a:spcAft>
              <a:buNone/>
              <a:defRPr sz="2400" b="0" spc="0">
                <a:solidFill>
                  <a:schemeClr val="tx1">
                    <a:lumMod val="85000"/>
                    <a:lumOff val="15000"/>
                  </a:schemeClr>
                </a:solidFill>
              </a:defRPr>
            </a:lvl1pPr>
          </a:lstStyle>
          <a:p>
            <a:pPr lvl="0"/>
            <a:r>
              <a:rPr lang="zh-CN" altLang="en-US" smtClean="0"/>
              <a:t>20XX YEAR</a:t>
            </a:r>
            <a:endParaRPr lang="zh-CN" altLang="en-US" smtClean="0"/>
          </a:p>
        </p:txBody>
      </p:sp>
      <p:sp>
        <p:nvSpPr>
          <p:cNvPr id="6" name="标题 1"/>
          <p:cNvSpPr>
            <a:spLocks noGrp="1"/>
          </p:cNvSpPr>
          <p:nvPr>
            <p:ph type="ctrTitle" idx="16388" hasCustomPrompt="1"/>
            <p:custDataLst>
              <p:tags r:id="rId10"/>
            </p:custDataLst>
          </p:nvPr>
        </p:nvSpPr>
        <p:spPr>
          <a:xfrm>
            <a:off x="838200" y="2159000"/>
            <a:ext cx="6097270" cy="2540000"/>
          </a:xfrm>
        </p:spPr>
        <p:txBody>
          <a:bodyPr vert="horz" wrap="square" lIns="0" tIns="0" rIns="0" bIns="0" rtlCol="0" anchor="t" anchorCtr="0">
            <a:normAutofit/>
          </a:bodyPr>
          <a:lstStyle>
            <a:lvl1pPr marL="0" indent="0" algn="l">
              <a:lnSpc>
                <a:spcPct val="100000"/>
              </a:lnSpc>
              <a:spcBef>
                <a:spcPct val="0"/>
              </a:spcBef>
              <a:spcAft>
                <a:spcPct val="0"/>
              </a:spcAft>
              <a:buFont typeface="Arial" panose="020B0604020202020204" pitchFamily="34" charset="0"/>
              <a:buNone/>
              <a:defRPr kumimoji="0" lang="zh-CN" altLang="en-US" sz="6000" i="0" u="none" strike="noStrike" kern="0" cap="none" spc="0" normalizeH="0" baseline="0" dirty="0">
                <a:ln>
                  <a:noFill/>
                </a:ln>
                <a:solidFill>
                  <a:schemeClr val="tx1">
                    <a:lumMod val="85000"/>
                    <a:lumOff val="15000"/>
                  </a:schemeClr>
                </a:solidFill>
                <a:effectLst/>
                <a:uFillTx/>
                <a:latin typeface="+mj-ea"/>
                <a:ea typeface="+mj-ea"/>
              </a:defRPr>
            </a:lvl1pPr>
          </a:lstStyle>
          <a:p>
            <a:pPr marL="0" marR="0" lvl="0" fontAlgn="auto" hangingPunct="0">
              <a:lnSpc>
                <a:spcPct val="92000"/>
              </a:lnSpc>
              <a:spcBef>
                <a:spcPts val="0"/>
              </a:spcBef>
              <a:spcAft>
                <a:spcPts val="0"/>
              </a:spcAft>
              <a:buClrTx/>
              <a:buSzTx/>
              <a:buFontTx/>
            </a:pPr>
            <a:r>
              <a:rPr lang="zh-CN" altLang="en-US" dirty="0"/>
              <a:t>单击此处
添加文档标题</a:t>
            </a:r>
            <a:endParaRPr lang="zh-CN" altLang="en-US" dirty="0"/>
          </a:p>
        </p:txBody>
      </p:sp>
      <p:sp>
        <p:nvSpPr>
          <p:cNvPr id="15" name="Text Placeholder 14"/>
          <p:cNvSpPr>
            <a:spLocks noGrp="1"/>
          </p:cNvSpPr>
          <p:nvPr>
            <p:ph type="body" idx="16390" hasCustomPrompt="1"/>
            <p:custDataLst>
              <p:tags r:id="rId11"/>
            </p:custDataLst>
          </p:nvPr>
        </p:nvSpPr>
        <p:spPr>
          <a:xfrm>
            <a:off x="838200" y="4749800"/>
            <a:ext cx="2540882" cy="533400"/>
          </a:xfrm>
          <a:noFill/>
        </p:spPr>
        <p:txBody>
          <a:bodyPr vert="horz" lIns="0" tIns="0" rIns="0" bIns="0" anchor="ctr">
            <a:normAutofit/>
          </a:bodyPr>
          <a:lstStyle>
            <a:lvl1pPr marL="0" indent="0" algn="l">
              <a:lnSpc>
                <a:spcPct val="150000"/>
              </a:lnSpc>
              <a:spcBef>
                <a:spcPct val="0"/>
              </a:spcBef>
              <a:spcAft>
                <a:spcPct val="0"/>
              </a:spcAft>
              <a:buNone/>
              <a:defRPr sz="2000" b="0" spc="0">
                <a:solidFill>
                  <a:schemeClr val="tx1"/>
                </a:solidFill>
              </a:defRPr>
            </a:lvl1pPr>
          </a:lstStyle>
          <a:p>
            <a:pPr lvl="0"/>
            <a:r>
              <a:rPr lang="zh-CN" altLang="en-US" smtClean="0"/>
              <a:t>BY WPS</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章节页-1_5">
    <p:bg>
      <p:bgRef idx="1001">
        <a:schemeClr val="bg1"/>
      </p:bgRef>
    </p:bg>
    <p:spTree>
      <p:nvGrpSpPr>
        <p:cNvPr id="1" name=""/>
        <p:cNvGrpSpPr/>
        <p:nvPr/>
      </p:nvGrpSpPr>
      <p:grpSpPr>
        <a:xfrm>
          <a:off x="0" y="0"/>
          <a:ext cx="0" cy="0"/>
          <a:chOff x="0" y="0"/>
          <a:chExt cx="0" cy="0"/>
        </a:xfrm>
      </p:grpSpPr>
      <p:sp>
        <p:nvSpPr>
          <p:cNvPr id="9" name="日期占位符 4"/>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10" name="页脚占位符 5"/>
          <p:cNvSpPr>
            <a:spLocks noGrp="1"/>
          </p:cNvSpPr>
          <p:nvPr>
            <p:ph type="ftr" sz="quarter" idx="11"/>
            <p:custDataLst>
              <p:tags r:id="rId3"/>
            </p:custDataLst>
          </p:nvPr>
        </p:nvSpPr>
        <p:spPr/>
        <p:txBody>
          <a:bodyPr/>
          <a:lstStyle/>
          <a:p>
            <a:endParaRPr lang="zh-CN" altLang="en-US"/>
          </a:p>
        </p:txBody>
      </p:sp>
      <p:sp>
        <p:nvSpPr>
          <p:cNvPr id="11" name="灯片编号占位符 6"/>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6" name="标题 1"/>
          <p:cNvSpPr>
            <a:spLocks noGrp="1"/>
          </p:cNvSpPr>
          <p:nvPr>
            <p:ph type="title" idx="17826049" hasCustomPrompt="1"/>
            <p:custDataLst>
              <p:tags r:id="rId5"/>
            </p:custDataLst>
          </p:nvPr>
        </p:nvSpPr>
        <p:spPr>
          <a:xfrm>
            <a:off x="4823883" y="3530600"/>
            <a:ext cx="6352117" cy="1524000"/>
          </a:xfrm>
        </p:spPr>
        <p:txBody>
          <a:bodyPr vert="horz" wrap="square" lIns="0" tIns="0" rIns="0" bIns="0" rtlCol="0" anchor="t" anchorCtr="0">
            <a:normAutofit/>
          </a:bodyPr>
          <a:lstStyle>
            <a:lvl1pPr marL="0" indent="0" algn="r">
              <a:lnSpc>
                <a:spcPct val="100000"/>
              </a:lnSpc>
              <a:spcBef>
                <a:spcPct val="0"/>
              </a:spcBef>
              <a:spcAft>
                <a:spcPct val="0"/>
              </a:spcAft>
              <a:buFont typeface="Arial" panose="020B0604020202020204" pitchFamily="34" charset="0"/>
              <a:buNone/>
              <a:defRPr kumimoji="0" lang="zh-CN" altLang="en-US" sz="4800" b="0" i="0" u="none" strike="noStrike" cap="none" spc="0" normalizeH="0" baseline="0" noProof="1" dirty="0">
                <a:solidFill>
                  <a:schemeClr val="tx1">
                    <a:lumMod val="85000"/>
                    <a:lumOff val="15000"/>
                  </a:schemeClr>
                </a:solidFill>
                <a:uFillTx/>
                <a:latin typeface="+mj-ea"/>
                <a:ea typeface="+mj-ea"/>
                <a:cs typeface="+mn-cs"/>
              </a:defRPr>
            </a:lvl1pPr>
          </a:lstStyle>
          <a:p>
            <a:pPr marL="0" marR="0" lvl="0" fontAlgn="auto">
              <a:lnSpc>
                <a:spcPct val="83000"/>
              </a:lnSpc>
              <a:buClrTx/>
              <a:buSzTx/>
              <a:buFontTx/>
            </a:pPr>
            <a:r>
              <a:rPr lang="zh-CN" altLang="en-US" dirty="0"/>
              <a:t>单击此处添加章节标题</a:t>
            </a:r>
            <a:endParaRPr lang="zh-CN" altLang="en-US" dirty="0"/>
          </a:p>
        </p:txBody>
      </p:sp>
      <p:sp>
        <p:nvSpPr>
          <p:cNvPr id="8" name="节编号 3"/>
          <p:cNvSpPr>
            <a:spLocks noGrp="1"/>
          </p:cNvSpPr>
          <p:nvPr>
            <p:ph type="body" sz="quarter" idx="17826561" hasCustomPrompt="1"/>
            <p:custDataLst>
              <p:tags r:id="rId6"/>
            </p:custDataLst>
          </p:nvPr>
        </p:nvSpPr>
        <p:spPr>
          <a:xfrm>
            <a:off x="9648825" y="1905000"/>
            <a:ext cx="1527175" cy="1524000"/>
          </a:xfrm>
        </p:spPr>
        <p:txBody>
          <a:bodyPr vert="horz" wrap="square" lIns="0" tIns="0" rIns="0" bIns="0" rtlCol="0" anchor="ctr" anchorCtr="0">
            <a:normAutofit/>
          </a:bodyPr>
          <a:lstStyle>
            <a:lvl1pPr marL="0" indent="0" algn="r">
              <a:lnSpc>
                <a:spcPct val="109000"/>
              </a:lnSpc>
              <a:spcBef>
                <a:spcPct val="0"/>
              </a:spcBef>
              <a:spcAft>
                <a:spcPct val="0"/>
              </a:spcAft>
              <a:buFont typeface="Arial" panose="020B0604020202020204" pitchFamily="34" charset="0"/>
              <a:buNone/>
              <a:defRPr lang="zh-CN" altLang="en-US" sz="7200" b="1" i="0" spc="0" dirty="0">
                <a:solidFill>
                  <a:schemeClr val="tx1">
                    <a:lumMod val="85000"/>
                    <a:lumOff val="15000"/>
                  </a:schemeClr>
                </a:solidFill>
                <a:latin typeface="+mj-ea"/>
                <a:ea typeface="+mj-ea"/>
              </a:defRPr>
            </a:lvl1pPr>
          </a:lstStyle>
          <a:p>
            <a:pPr marL="0" lvl="0">
              <a:lnSpc>
                <a:spcPct val="83000"/>
              </a:lnSpc>
            </a:pPr>
            <a:r>
              <a:rPr lang="zh-CN" altLang="en-US" dirty="0"/>
              <a:t>01</a:t>
            </a:r>
            <a:endParaRPr lang="zh-CN" altLang="en-US" dirty="0"/>
          </a:p>
        </p:txBody>
      </p:sp>
      <p:pic>
        <p:nvPicPr>
          <p:cNvPr id="2" name="图片 1" descr="C:\Users\Administrator\Desktop\画板 5.png画板 5"/>
          <p:cNvPicPr>
            <a:picLocks noChangeAspect="1"/>
          </p:cNvPicPr>
          <p:nvPr userDrawn="1">
            <p:custDataLst>
              <p:tags r:id="rId7"/>
            </p:custDataLst>
          </p:nvPr>
        </p:nvPicPr>
        <p:blipFill>
          <a:blip r:embed="rId8"/>
          <a:srcRect l="13768" t="2341" r="17145"/>
          <a:stretch>
            <a:fillRect/>
          </a:stretch>
        </p:blipFill>
        <p:spPr>
          <a:xfrm>
            <a:off x="0" y="0"/>
            <a:ext cx="3377565"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结束页-1_4">
    <p:bg>
      <p:bgRef idx="1001">
        <a:schemeClr val="bg1"/>
      </p:bgRef>
    </p:bg>
    <p:spTree>
      <p:nvGrpSpPr>
        <p:cNvPr id="1" name=""/>
        <p:cNvGrpSpPr/>
        <p:nvPr/>
      </p:nvGrpSpPr>
      <p:grpSpPr>
        <a:xfrm>
          <a:off x="0" y="0"/>
          <a:ext cx="0" cy="0"/>
          <a:chOff x="0" y="0"/>
          <a:chExt cx="0" cy="0"/>
        </a:xfrm>
      </p:grpSpPr>
      <p:pic>
        <p:nvPicPr>
          <p:cNvPr id="12" name="image 101" descr="/Users/mac/Desktop/画板 2.png画板 2"/>
          <p:cNvPicPr>
            <a:picLocks noChangeAspect="1"/>
          </p:cNvPicPr>
          <p:nvPr userDrawn="1">
            <p:custDataLst>
              <p:tags r:id="rId2"/>
            </p:custDataLst>
          </p:nvPr>
        </p:nvPicPr>
        <p:blipFill>
          <a:blip r:embed="rId3"/>
          <a:srcRect/>
          <a:stretch>
            <a:fillRect/>
          </a:stretch>
        </p:blipFill>
        <p:spPr>
          <a:xfrm>
            <a:off x="1200" y="695"/>
            <a:ext cx="12189600" cy="6856611"/>
          </a:xfrm>
          <a:prstGeom prst="rect">
            <a:avLst/>
          </a:prstGeom>
          <a:ln w="12700">
            <a:miter lim="400000"/>
            <a:headEnd/>
            <a:tailEnd/>
          </a:ln>
        </p:spPr>
      </p:pic>
      <p:sp>
        <p:nvSpPr>
          <p:cNvPr id="8"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9" name="页脚占位符 4"/>
          <p:cNvSpPr>
            <a:spLocks noGrp="1"/>
          </p:cNvSpPr>
          <p:nvPr>
            <p:ph type="ftr" sz="quarter" idx="11"/>
            <p:custDataLst>
              <p:tags r:id="rId5"/>
            </p:custDataLst>
          </p:nvPr>
        </p:nvSpPr>
        <p:spPr/>
        <p:txBody>
          <a:bodyPr/>
          <a:lstStyle/>
          <a:p>
            <a:endParaRPr lang="zh-CN" altLang="en-US"/>
          </a:p>
        </p:txBody>
      </p:sp>
      <p:sp>
        <p:nvSpPr>
          <p:cNvPr id="10"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7" name="副标题 2"/>
          <p:cNvSpPr>
            <a:spLocks noGrp="1"/>
          </p:cNvSpPr>
          <p:nvPr>
            <p:ph type="body" idx="17826305" hasCustomPrompt="1"/>
            <p:custDataLst>
              <p:tags r:id="rId7"/>
            </p:custDataLst>
          </p:nvPr>
        </p:nvSpPr>
        <p:spPr>
          <a:xfrm>
            <a:off x="3364971" y="2667000"/>
            <a:ext cx="5449358" cy="457200"/>
          </a:xfrm>
          <a:noFill/>
        </p:spPr>
        <p:txBody>
          <a:bodyPr vert="horz" wrap="square" lIns="0" tIns="0" rIns="0" bIns="0" rtlCol="0" anchor="t">
            <a:normAutofit/>
          </a:bodyPr>
          <a:lstStyle>
            <a:lvl1pPr marL="0" indent="0" algn="ctr">
              <a:lnSpc>
                <a:spcPct val="125000"/>
              </a:lnSpc>
              <a:spcBef>
                <a:spcPct val="0"/>
              </a:spcBef>
              <a:spcAft>
                <a:spcPct val="0"/>
              </a:spcAft>
              <a:buFont typeface="Arial" panose="020B0604020202020204" pitchFamily="34" charset="0"/>
              <a:buNone/>
              <a:defRPr kumimoji="0" lang="zh-CN" altLang="en-US" sz="2400" b="1" i="0" u="none" strike="noStrike" cap="none" spc="0" normalizeH="0" baseline="0" noProof="1" dirty="0">
                <a:solidFill>
                  <a:schemeClr val="lt1">
                    <a:lumMod val="100000"/>
                  </a:schemeClr>
                </a:solidFill>
                <a:uFillTx/>
                <a:latin typeface="+mj-ea"/>
                <a:ea typeface="+mj-ea"/>
              </a:defRPr>
            </a:lvl1pPr>
          </a:lstStyle>
          <a:p>
            <a:pPr marL="114300" marR="0" lvl="0" indent="-342900" algn="ctr" fontAlgn="auto">
              <a:lnSpc>
                <a:spcPct val="100000"/>
              </a:lnSpc>
              <a:spcBef>
                <a:spcPts val="0"/>
              </a:spcBef>
              <a:spcAft>
                <a:spcPts val="1000"/>
              </a:spcAft>
              <a:buClrTx/>
              <a:buSzTx/>
            </a:pPr>
            <a:r>
              <a:rPr lang="zh-CN" altLang="en-US" dirty="0"/>
              <a:t>THE END</a:t>
            </a:r>
            <a:endParaRPr lang="zh-CN" altLang="en-US" dirty="0"/>
          </a:p>
        </p:txBody>
      </p:sp>
      <p:sp>
        <p:nvSpPr>
          <p:cNvPr id="6" name="标题 1"/>
          <p:cNvSpPr>
            <a:spLocks noGrp="1"/>
          </p:cNvSpPr>
          <p:nvPr>
            <p:ph type="ctrTitle" idx="17826049" hasCustomPrompt="1"/>
            <p:custDataLst>
              <p:tags r:id="rId8"/>
            </p:custDataLst>
          </p:nvPr>
        </p:nvSpPr>
        <p:spPr>
          <a:xfrm>
            <a:off x="3364089" y="3175000"/>
            <a:ext cx="5451122" cy="1016000"/>
          </a:xfrm>
          <a:noFill/>
        </p:spPr>
        <p:txBody>
          <a:bodyPr vert="horz" wrap="square" lIns="0" tIns="0" rIns="0" bIns="0" rtlCol="0" anchor="t" anchorCtr="0">
            <a:normAutofit/>
          </a:bodyPr>
          <a:lstStyle>
            <a:lvl1pPr marL="0" indent="0" algn="ctr">
              <a:lnSpc>
                <a:spcPct val="100000"/>
              </a:lnSpc>
              <a:spcBef>
                <a:spcPct val="0"/>
              </a:spcBef>
              <a:spcAft>
                <a:spcPct val="0"/>
              </a:spcAft>
              <a:buFont typeface="Arial" panose="020B0604020202020204" pitchFamily="34" charset="0"/>
              <a:buNone/>
              <a:defRPr kumimoji="0" lang="zh-CN" altLang="en-US" sz="6400" b="1" i="0" u="none" strike="noStrike" cap="none" spc="0" normalizeH="0" baseline="0" noProof="1" dirty="0">
                <a:solidFill>
                  <a:schemeClr val="lt1">
                    <a:lumMod val="100000"/>
                  </a:schemeClr>
                </a:solidFill>
                <a:uFillTx/>
                <a:latin typeface="+mj-ea"/>
                <a:ea typeface="+mj-ea"/>
                <a:cs typeface="汉仪旗黑-90S" panose="00020600040101010101" charset="-122"/>
              </a:defRPr>
            </a:lvl1pPr>
          </a:lstStyle>
          <a:p>
            <a:pPr marL="0" marR="0" lvl="0" algn="ctr" fontAlgn="auto">
              <a:buClrTx/>
              <a:buSzTx/>
              <a:buFontTx/>
            </a:pPr>
            <a:r>
              <a:rPr lang="zh-CN" altLang="en-US" dirty="0"/>
              <a:t>谢谢观看</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页-1-5-4">
    <p:bg>
      <p:bgRef idx="1001">
        <a:schemeClr val="bg1"/>
      </p:bgRef>
    </p:bg>
    <p:spTree>
      <p:nvGrpSpPr>
        <p:cNvPr id="1" name=""/>
        <p:cNvGrpSpPr/>
        <p:nvPr/>
      </p:nvGrpSpPr>
      <p:grpSpPr>
        <a:xfrm>
          <a:off x="0" y="0"/>
          <a:ext cx="0" cy="0"/>
          <a:chOff x="0" y="0"/>
          <a:chExt cx="0" cy="0"/>
        </a:xfrm>
      </p:grpSpPr>
      <p:sp>
        <p:nvSpPr>
          <p:cNvPr id="8" name="日期占位符 3"/>
          <p:cNvSpPr>
            <a:spLocks noGrp="1"/>
          </p:cNvSpPr>
          <p:nvPr>
            <p:ph type="dt" sz="half" idx="10"/>
            <p:custDataLst>
              <p:tags r:id="rId2"/>
            </p:custDataLst>
          </p:nvPr>
        </p:nvSpPr>
        <p:spPr/>
        <p:txBody>
          <a:bodyPr wrap="square">
            <a:normAutofit/>
          </a:bodyPr>
          <a:p>
            <a:fld id="{5592522B-0F24-4480-B9DD-A9474A6880D6}" type="datetimeFigureOut">
              <a:rPr lang="zh-CN" altLang="en-US" smtClean="0"/>
            </a:fld>
            <a:endParaRPr lang="zh-CN" altLang="en-US"/>
          </a:p>
        </p:txBody>
      </p:sp>
      <p:sp>
        <p:nvSpPr>
          <p:cNvPr id="9" name="页脚占位符 4"/>
          <p:cNvSpPr>
            <a:spLocks noGrp="1"/>
          </p:cNvSpPr>
          <p:nvPr>
            <p:ph type="ftr" sz="quarter" idx="11"/>
            <p:custDataLst>
              <p:tags r:id="rId3"/>
            </p:custDataLst>
          </p:nvPr>
        </p:nvSpPr>
        <p:spPr/>
        <p:txBody>
          <a:bodyPr/>
          <a:p>
            <a:endParaRPr lang="zh-CN" altLang="en-US"/>
          </a:p>
        </p:txBody>
      </p:sp>
      <p:sp>
        <p:nvSpPr>
          <p:cNvPr id="10" name="灯片编号占位符 5"/>
          <p:cNvSpPr>
            <a:spLocks noGrp="1"/>
          </p:cNvSpPr>
          <p:nvPr>
            <p:ph type="sldNum" sz="quarter" idx="12"/>
            <p:custDataLst>
              <p:tags r:id="rId4"/>
            </p:custDataLst>
          </p:nvPr>
        </p:nvSpPr>
        <p:spPr/>
        <p:txBody>
          <a:bodyPr wrap="square">
            <a:normAutofit/>
          </a:bodyPr>
          <a:p>
            <a:fld id="{BE5F26B5-172A-4DC2-B0B7-181CFC56B87C}" type="slidenum">
              <a:rPr lang="zh-CN" altLang="en-US" smtClean="0"/>
            </a:fld>
            <a:endParaRPr lang="zh-CN" altLang="en-US"/>
          </a:p>
        </p:txBody>
      </p:sp>
      <p:sp>
        <p:nvSpPr>
          <p:cNvPr id="11" name="Subtitle 10"/>
          <p:cNvSpPr>
            <a:spLocks noGrp="1"/>
          </p:cNvSpPr>
          <p:nvPr>
            <p:ph type="subTitle" idx="17826305"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2" name="Title 11"/>
          <p:cNvSpPr>
            <a:spLocks noGrp="1"/>
          </p:cNvSpPr>
          <p:nvPr>
            <p:ph type="ctrTitle" idx="17826049"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3" name="Text Placeholder 12"/>
          <p:cNvSpPr>
            <a:spLocks noGrp="1"/>
          </p:cNvSpPr>
          <p:nvPr>
            <p:ph type="body" idx="319883777" hasCustomPrompt="1"/>
            <p:custDataLst>
              <p:tags r:id="rId7"/>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4" name="装饰  3"/>
          <p:cNvSpPr>
            <a:spLocks noGrp="1"/>
          </p:cNvSpPr>
          <p:nvPr>
            <p:ph type="body" idx="319883522" hasCustomPrompt="1"/>
            <p:custDataLst>
              <p:tags r:id="rId8"/>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5" name="Text Placeholder 14"/>
          <p:cNvSpPr>
            <a:spLocks noGrp="1"/>
          </p:cNvSpPr>
          <p:nvPr>
            <p:ph type="body" idx="51446017" hasCustomPrompt="1"/>
            <p:custDataLst>
              <p:tags r:id="rId9"/>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Text Placeholder 15"/>
          <p:cNvSpPr>
            <a:spLocks noGrp="1"/>
          </p:cNvSpPr>
          <p:nvPr>
            <p:ph type="body" idx="319949313" hasCustomPrompt="1"/>
            <p:custDataLst>
              <p:tags r:id="rId10"/>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319949058" hasCustomPrompt="1"/>
            <p:custDataLst>
              <p:tags r:id="rId11"/>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Text Placeholder 17"/>
          <p:cNvSpPr>
            <a:spLocks noGrp="1"/>
          </p:cNvSpPr>
          <p:nvPr>
            <p:ph type="body" idx="51511553" hasCustomPrompt="1"/>
            <p:custDataLst>
              <p:tags r:id="rId12"/>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Text Placeholder 18"/>
          <p:cNvSpPr>
            <a:spLocks noGrp="1"/>
          </p:cNvSpPr>
          <p:nvPr>
            <p:ph type="body" idx="320014849" hasCustomPrompt="1"/>
            <p:custDataLst>
              <p:tags r:id="rId13"/>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320014594" hasCustomPrompt="1"/>
            <p:custDataLst>
              <p:tags r:id="rId14"/>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Text Placeholder 20"/>
          <p:cNvSpPr>
            <a:spLocks noGrp="1"/>
          </p:cNvSpPr>
          <p:nvPr>
            <p:ph type="body" idx="51577089" hasCustomPrompt="1"/>
            <p:custDataLst>
              <p:tags r:id="rId15"/>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Text Placeholder 21"/>
          <p:cNvSpPr>
            <a:spLocks noGrp="1"/>
          </p:cNvSpPr>
          <p:nvPr>
            <p:ph type="body" idx="320080385" hasCustomPrompt="1"/>
            <p:custDataLst>
              <p:tags r:id="rId16"/>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320080130" hasCustomPrompt="1"/>
            <p:custDataLst>
              <p:tags r:id="rId17"/>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Text Placeholder 23"/>
          <p:cNvSpPr>
            <a:spLocks noGrp="1"/>
          </p:cNvSpPr>
          <p:nvPr>
            <p:ph type="body" idx="51642625" hasCustomPrompt="1"/>
            <p:custDataLst>
              <p:tags r:id="rId18"/>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2" Type="http://schemas.openxmlformats.org/officeDocument/2006/relationships/theme" Target="../theme/theme2.xml"/><Relationship Id="rId41" Type="http://schemas.openxmlformats.org/officeDocument/2006/relationships/tags" Target="../tags/tag322.xml"/><Relationship Id="rId40" Type="http://schemas.openxmlformats.org/officeDocument/2006/relationships/tags" Target="../tags/tag321.xml"/><Relationship Id="rId4" Type="http://schemas.openxmlformats.org/officeDocument/2006/relationships/slideLayout" Target="../slideLayouts/slideLayout14.xml"/><Relationship Id="rId39" Type="http://schemas.openxmlformats.org/officeDocument/2006/relationships/tags" Target="../tags/tag320.xml"/><Relationship Id="rId38" Type="http://schemas.openxmlformats.org/officeDocument/2006/relationships/tags" Target="../tags/tag319.xml"/><Relationship Id="rId37" Type="http://schemas.openxmlformats.org/officeDocument/2006/relationships/tags" Target="../tags/tag318.xml"/><Relationship Id="rId36" Type="http://schemas.openxmlformats.org/officeDocument/2006/relationships/tags" Target="../tags/tag317.xml"/><Relationship Id="rId35" Type="http://schemas.openxmlformats.org/officeDocument/2006/relationships/tags" Target="../tags/tag316.xml"/><Relationship Id="rId34" Type="http://schemas.openxmlformats.org/officeDocument/2006/relationships/image" Target="../media/image8.png"/><Relationship Id="rId33" Type="http://schemas.openxmlformats.org/officeDocument/2006/relationships/tags" Target="../tags/tag315.xml"/><Relationship Id="rId32" Type="http://schemas.openxmlformats.org/officeDocument/2006/relationships/image" Target="../media/image7.png"/><Relationship Id="rId31" Type="http://schemas.openxmlformats.org/officeDocument/2006/relationships/tags" Target="../tags/tag314.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C:\Users\Administrator\Desktop\画板 4.png画板 4"/>
          <p:cNvPicPr/>
          <p:nvPr userDrawn="1">
            <p:custDataLst>
              <p:tags r:id="rId31"/>
            </p:custDataLst>
          </p:nvPr>
        </p:nvPicPr>
        <p:blipFill>
          <a:blip r:embed="rId32"/>
          <a:srcRect/>
          <a:stretch>
            <a:fillRect/>
          </a:stretch>
        </p:blipFill>
        <p:spPr>
          <a:xfrm>
            <a:off x="7008" y="635"/>
            <a:ext cx="12177983" cy="511175"/>
          </a:xfrm>
          <a:prstGeom prst="rect">
            <a:avLst/>
          </a:prstGeom>
        </p:spPr>
      </p:pic>
      <p:pic>
        <p:nvPicPr>
          <p:cNvPr id="10" name="图片 9" descr="C:\Users\Administrator\Desktop\画板 3.png画板 3"/>
          <p:cNvPicPr>
            <a:picLocks noChangeAspect="1"/>
          </p:cNvPicPr>
          <p:nvPr userDrawn="1">
            <p:custDataLst>
              <p:tags r:id="rId33"/>
            </p:custDataLst>
          </p:nvPr>
        </p:nvPicPr>
        <p:blipFill>
          <a:blip r:embed="rId34"/>
          <a:srcRect/>
          <a:stretch>
            <a:fillRect/>
          </a:stretch>
        </p:blipFill>
        <p:spPr>
          <a:xfrm>
            <a:off x="0" y="5583462"/>
            <a:ext cx="1773542" cy="1274525"/>
          </a:xfrm>
          <a:prstGeom prst="rect">
            <a:avLst/>
          </a:prstGeom>
        </p:spPr>
      </p:pic>
      <p:sp>
        <p:nvSpPr>
          <p:cNvPr id="2" name="标题占位符 1"/>
          <p:cNvSpPr>
            <a:spLocks noGrp="1"/>
          </p:cNvSpPr>
          <p:nvPr>
            <p:ph type="title"/>
            <p:custDataLst>
              <p:tags r:id="rId35"/>
            </p:custDataLst>
          </p:nvPr>
        </p:nvSpPr>
        <p:spPr>
          <a:xfrm>
            <a:off x="838200" y="360000"/>
            <a:ext cx="10515600" cy="864000"/>
          </a:xfrm>
          <a:prstGeom prst="rect">
            <a:avLst/>
          </a:prstGeom>
        </p:spPr>
        <p:txBody>
          <a:bodyPr vert="horz" wrap="square"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6"/>
            </p:custDataLst>
          </p:nvPr>
        </p:nvSpPr>
        <p:spPr>
          <a:xfrm>
            <a:off x="838200" y="1364400"/>
            <a:ext cx="10515600" cy="48132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37"/>
            </p:custDataLst>
          </p:nvPr>
        </p:nvSpPr>
        <p:spPr>
          <a:xfrm>
            <a:off x="83820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3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39"/>
            </p:custDataLst>
          </p:nvPr>
        </p:nvSpPr>
        <p:spPr>
          <a:xfrm>
            <a:off x="861060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4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1"/>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s>
</file>

<file path=ppt/slides/_rels/slide10.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image" Target="../media/image24.jpeg"/><Relationship Id="rId3" Type="http://schemas.openxmlformats.org/officeDocument/2006/relationships/tags" Target="../tags/tag419.xml"/><Relationship Id="rId2" Type="http://schemas.openxmlformats.org/officeDocument/2006/relationships/tags" Target="../tags/tag418.xml"/><Relationship Id="rId13" Type="http://schemas.openxmlformats.org/officeDocument/2006/relationships/slideLayout" Target="../slideLayouts/slideLayout23.xml"/><Relationship Id="rId12" Type="http://schemas.openxmlformats.org/officeDocument/2006/relationships/tags" Target="../tags/tag426.xml"/><Relationship Id="rId11" Type="http://schemas.openxmlformats.org/officeDocument/2006/relationships/tags" Target="../tags/tag425.xml"/><Relationship Id="rId10" Type="http://schemas.openxmlformats.org/officeDocument/2006/relationships/tags" Target="../tags/tag424.xml"/><Relationship Id="rId1" Type="http://schemas.openxmlformats.org/officeDocument/2006/relationships/tags" Target="../tags/tag417.xml"/></Relationships>
</file>

<file path=ppt/slides/_rels/slide11.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image" Target="../media/image26.jpeg"/><Relationship Id="rId2" Type="http://schemas.openxmlformats.org/officeDocument/2006/relationships/tags" Target="../tags/tag428.xml"/><Relationship Id="rId11" Type="http://schemas.openxmlformats.org/officeDocument/2006/relationships/slideLayout" Target="../slideLayouts/slideLayout22.xml"/><Relationship Id="rId10" Type="http://schemas.openxmlformats.org/officeDocument/2006/relationships/tags" Target="../tags/tag435.xml"/><Relationship Id="rId1" Type="http://schemas.openxmlformats.org/officeDocument/2006/relationships/tags" Target="../tags/tag42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1.xml"/><Relationship Id="rId7" Type="http://schemas.openxmlformats.org/officeDocument/2006/relationships/tags" Target="../tags/tag444.xml"/><Relationship Id="rId6" Type="http://schemas.openxmlformats.org/officeDocument/2006/relationships/tags" Target="../tags/tag443.xml"/><Relationship Id="rId5" Type="http://schemas.openxmlformats.org/officeDocument/2006/relationships/tags" Target="../tags/tag442.xml"/><Relationship Id="rId4" Type="http://schemas.openxmlformats.org/officeDocument/2006/relationships/tags" Target="../tags/tag441.xml"/><Relationship Id="rId3" Type="http://schemas.openxmlformats.org/officeDocument/2006/relationships/image" Target="../media/image27.jpeg"/><Relationship Id="rId2" Type="http://schemas.openxmlformats.org/officeDocument/2006/relationships/tags" Target="../tags/tag440.xml"/><Relationship Id="rId1" Type="http://schemas.openxmlformats.org/officeDocument/2006/relationships/tags" Target="../tags/tag439.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 Id="rId3" Type="http://schemas.openxmlformats.org/officeDocument/2006/relationships/image" Target="../media/image28.jpeg"/><Relationship Id="rId2" Type="http://schemas.openxmlformats.org/officeDocument/2006/relationships/tags" Target="../tags/tag446.xml"/><Relationship Id="rId1" Type="http://schemas.openxmlformats.org/officeDocument/2006/relationships/tags" Target="../tags/tag44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16.xml.rels><?xml version="1.0" encoding="UTF-8" standalone="yes"?>
<Relationships xmlns="http://schemas.openxmlformats.org/package/2006/relationships"><Relationship Id="rId9" Type="http://schemas.openxmlformats.org/officeDocument/2006/relationships/tags" Target="../tags/tag459.xml"/><Relationship Id="rId8" Type="http://schemas.openxmlformats.org/officeDocument/2006/relationships/tags" Target="../tags/tag458.xml"/><Relationship Id="rId7" Type="http://schemas.openxmlformats.org/officeDocument/2006/relationships/tags" Target="../tags/tag457.xml"/><Relationship Id="rId6" Type="http://schemas.openxmlformats.org/officeDocument/2006/relationships/image" Target="../media/image13.svg"/><Relationship Id="rId5" Type="http://schemas.openxmlformats.org/officeDocument/2006/relationships/image" Target="../media/image29.png"/><Relationship Id="rId4" Type="http://schemas.openxmlformats.org/officeDocument/2006/relationships/tags" Target="../tags/tag456.xml"/><Relationship Id="rId3" Type="http://schemas.openxmlformats.org/officeDocument/2006/relationships/tags" Target="../tags/tag455.xml"/><Relationship Id="rId24" Type="http://schemas.openxmlformats.org/officeDocument/2006/relationships/slideLayout" Target="../slideLayouts/slideLayout19.xml"/><Relationship Id="rId23" Type="http://schemas.openxmlformats.org/officeDocument/2006/relationships/tags" Target="../tags/tag469.xml"/><Relationship Id="rId22" Type="http://schemas.openxmlformats.org/officeDocument/2006/relationships/tags" Target="../tags/tag468.xml"/><Relationship Id="rId21" Type="http://schemas.openxmlformats.org/officeDocument/2006/relationships/tags" Target="../tags/tag467.xml"/><Relationship Id="rId20" Type="http://schemas.openxmlformats.org/officeDocument/2006/relationships/image" Target="../media/image17.svg"/><Relationship Id="rId2" Type="http://schemas.openxmlformats.org/officeDocument/2006/relationships/tags" Target="../tags/tag454.xml"/><Relationship Id="rId19" Type="http://schemas.openxmlformats.org/officeDocument/2006/relationships/image" Target="../media/image32.png"/><Relationship Id="rId18" Type="http://schemas.openxmlformats.org/officeDocument/2006/relationships/tags" Target="../tags/tag466.xml"/><Relationship Id="rId17" Type="http://schemas.openxmlformats.org/officeDocument/2006/relationships/tags" Target="../tags/tag465.xml"/><Relationship Id="rId16" Type="http://schemas.openxmlformats.org/officeDocument/2006/relationships/tags" Target="../tags/tag464.xml"/><Relationship Id="rId15" Type="http://schemas.openxmlformats.org/officeDocument/2006/relationships/tags" Target="../tags/tag463.xml"/><Relationship Id="rId14" Type="http://schemas.openxmlformats.org/officeDocument/2006/relationships/tags" Target="../tags/tag462.xml"/><Relationship Id="rId13" Type="http://schemas.openxmlformats.org/officeDocument/2006/relationships/image" Target="../media/image31.svg"/><Relationship Id="rId12" Type="http://schemas.openxmlformats.org/officeDocument/2006/relationships/image" Target="../media/image30.png"/><Relationship Id="rId11" Type="http://schemas.openxmlformats.org/officeDocument/2006/relationships/tags" Target="../tags/tag461.xml"/><Relationship Id="rId10" Type="http://schemas.openxmlformats.org/officeDocument/2006/relationships/tags" Target="../tags/tag460.xml"/><Relationship Id="rId1" Type="http://schemas.openxmlformats.org/officeDocument/2006/relationships/tags" Target="../tags/tag453.xml"/></Relationships>
</file>

<file path=ppt/slides/_rels/slide17.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image" Target="../media/image33.jpeg"/><Relationship Id="rId2" Type="http://schemas.openxmlformats.org/officeDocument/2006/relationships/tags" Target="../tags/tag471.xml"/><Relationship Id="rId11" Type="http://schemas.openxmlformats.org/officeDocument/2006/relationships/slideLayout" Target="../slideLayouts/slideLayout18.xml"/><Relationship Id="rId10" Type="http://schemas.openxmlformats.org/officeDocument/2006/relationships/tags" Target="../tags/tag478.xml"/><Relationship Id="rId1" Type="http://schemas.openxmlformats.org/officeDocument/2006/relationships/tags" Target="../tags/tag47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s>
</file>

<file path=ppt/slides/_rels/slide19.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 Type="http://schemas.openxmlformats.org/officeDocument/2006/relationships/tags" Target="../tags/tag483.xml"/><Relationship Id="rId19" Type="http://schemas.openxmlformats.org/officeDocument/2006/relationships/slideLayout" Target="../slideLayouts/slideLayout17.xml"/><Relationship Id="rId18" Type="http://schemas.openxmlformats.org/officeDocument/2006/relationships/tags" Target="../tags/tag499.xml"/><Relationship Id="rId17" Type="http://schemas.openxmlformats.org/officeDocument/2006/relationships/tags" Target="../tags/tag498.xml"/><Relationship Id="rId16" Type="http://schemas.openxmlformats.org/officeDocument/2006/relationships/tags" Target="../tags/tag497.xml"/><Relationship Id="rId15" Type="http://schemas.openxmlformats.org/officeDocument/2006/relationships/tags" Target="../tags/tag496.xml"/><Relationship Id="rId14" Type="http://schemas.openxmlformats.org/officeDocument/2006/relationships/tags" Target="../tags/tag495.xml"/><Relationship Id="rId13" Type="http://schemas.openxmlformats.org/officeDocument/2006/relationships/tags" Target="../tags/tag494.xml"/><Relationship Id="rId12" Type="http://schemas.openxmlformats.org/officeDocument/2006/relationships/tags" Target="../tags/tag493.xml"/><Relationship Id="rId11" Type="http://schemas.openxmlformats.org/officeDocument/2006/relationships/tags" Target="../tags/tag492.xml"/><Relationship Id="rId10" Type="http://schemas.openxmlformats.org/officeDocument/2006/relationships/tags" Target="../tags/tag491.xml"/><Relationship Id="rId1" Type="http://schemas.openxmlformats.org/officeDocument/2006/relationships/tags" Target="../tags/tag482.xml"/></Relationships>
</file>

<file path=ppt/slides/_rels/slide2.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tags" Target="../tags/tag328.xml"/><Relationship Id="rId16" Type="http://schemas.openxmlformats.org/officeDocument/2006/relationships/slideLayout" Target="../slideLayouts/slideLayout28.xml"/><Relationship Id="rId15" Type="http://schemas.openxmlformats.org/officeDocument/2006/relationships/tags" Target="../tags/tag341.xml"/><Relationship Id="rId14" Type="http://schemas.openxmlformats.org/officeDocument/2006/relationships/tags" Target="../tags/tag340.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tags" Target="../tags/tag327.xml"/></Relationships>
</file>

<file path=ppt/slides/_rels/slide20.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tags" Target="../tags/tag505.xml"/><Relationship Id="rId7" Type="http://schemas.openxmlformats.org/officeDocument/2006/relationships/image" Target="../media/image35.jpeg"/><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image" Target="../media/image34.jpeg"/><Relationship Id="rId2" Type="http://schemas.openxmlformats.org/officeDocument/2006/relationships/tags" Target="../tags/tag501.xml"/><Relationship Id="rId15" Type="http://schemas.openxmlformats.org/officeDocument/2006/relationships/slideLayout" Target="../slideLayouts/slideLayout16.xml"/><Relationship Id="rId14" Type="http://schemas.openxmlformats.org/officeDocument/2006/relationships/tags" Target="../tags/tag510.xml"/><Relationship Id="rId13" Type="http://schemas.openxmlformats.org/officeDocument/2006/relationships/tags" Target="../tags/tag509.xml"/><Relationship Id="rId12" Type="http://schemas.openxmlformats.org/officeDocument/2006/relationships/tags" Target="../tags/tag508.xml"/><Relationship Id="rId11" Type="http://schemas.openxmlformats.org/officeDocument/2006/relationships/image" Target="../media/image36.jpeg"/><Relationship Id="rId10" Type="http://schemas.openxmlformats.org/officeDocument/2006/relationships/tags" Target="../tags/tag507.xml"/><Relationship Id="rId1" Type="http://schemas.openxmlformats.org/officeDocument/2006/relationships/tags" Target="../tags/tag50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513.xml"/><Relationship Id="rId2" Type="http://schemas.openxmlformats.org/officeDocument/2006/relationships/tags" Target="../tags/tag512.xml"/><Relationship Id="rId1" Type="http://schemas.openxmlformats.org/officeDocument/2006/relationships/tags" Target="../tags/tag511.xml"/></Relationships>
</file>

<file path=ppt/slides/_rels/slide22.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image" Target="../media/image38.jpeg"/><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image" Target="../media/image37.jpeg"/><Relationship Id="rId2" Type="http://schemas.openxmlformats.org/officeDocument/2006/relationships/tags" Target="../tags/tag515.xml"/><Relationship Id="rId15" Type="http://schemas.openxmlformats.org/officeDocument/2006/relationships/slideLayout" Target="../slideLayouts/slideLayout15.xml"/><Relationship Id="rId14" Type="http://schemas.openxmlformats.org/officeDocument/2006/relationships/tags" Target="../tags/tag524.xml"/><Relationship Id="rId13" Type="http://schemas.openxmlformats.org/officeDocument/2006/relationships/tags" Target="../tags/tag523.xml"/><Relationship Id="rId12" Type="http://schemas.openxmlformats.org/officeDocument/2006/relationships/tags" Target="../tags/tag522.xml"/><Relationship Id="rId11" Type="http://schemas.openxmlformats.org/officeDocument/2006/relationships/image" Target="../media/image39.jpeg"/><Relationship Id="rId10" Type="http://schemas.openxmlformats.org/officeDocument/2006/relationships/tags" Target="../tags/tag521.xml"/><Relationship Id="rId1" Type="http://schemas.openxmlformats.org/officeDocument/2006/relationships/tags" Target="../tags/tag514.xml"/></Relationships>
</file>

<file path=ppt/slides/_rels/slide23.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tags" Target="../tags/tag531.xml"/><Relationship Id="rId7" Type="http://schemas.openxmlformats.org/officeDocument/2006/relationships/tags" Target="../tags/tag530.xml"/><Relationship Id="rId6" Type="http://schemas.openxmlformats.org/officeDocument/2006/relationships/tags" Target="../tags/tag529.xml"/><Relationship Id="rId5" Type="http://schemas.openxmlformats.org/officeDocument/2006/relationships/tags" Target="../tags/tag528.xml"/><Relationship Id="rId4" Type="http://schemas.openxmlformats.org/officeDocument/2006/relationships/image" Target="../media/image40.jpeg"/><Relationship Id="rId3" Type="http://schemas.openxmlformats.org/officeDocument/2006/relationships/tags" Target="../tags/tag527.xml"/><Relationship Id="rId2" Type="http://schemas.openxmlformats.org/officeDocument/2006/relationships/tags" Target="../tags/tag526.xml"/><Relationship Id="rId13" Type="http://schemas.openxmlformats.org/officeDocument/2006/relationships/slideLayout" Target="../slideLayouts/slideLayout14.xml"/><Relationship Id="rId12" Type="http://schemas.openxmlformats.org/officeDocument/2006/relationships/tags" Target="../tags/tag534.xml"/><Relationship Id="rId11" Type="http://schemas.openxmlformats.org/officeDocument/2006/relationships/tags" Target="../tags/tag533.xml"/><Relationship Id="rId10" Type="http://schemas.openxmlformats.org/officeDocument/2006/relationships/tags" Target="../tags/tag532.xml"/><Relationship Id="rId1" Type="http://schemas.openxmlformats.org/officeDocument/2006/relationships/tags" Target="../tags/tag525.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537.xml"/><Relationship Id="rId2" Type="http://schemas.openxmlformats.org/officeDocument/2006/relationships/tags" Target="../tags/tag536.xml"/><Relationship Id="rId1" Type="http://schemas.openxmlformats.org/officeDocument/2006/relationships/tags" Target="../tags/tag535.xml"/></Relationships>
</file>

<file path=ppt/slides/_rels/slide25.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tags" Target="../tags/tag544.xml"/><Relationship Id="rId7" Type="http://schemas.openxmlformats.org/officeDocument/2006/relationships/tags" Target="../tags/tag543.xml"/><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image" Target="../media/image42.jpeg"/><Relationship Id="rId3" Type="http://schemas.openxmlformats.org/officeDocument/2006/relationships/tags" Target="../tags/tag540.xml"/><Relationship Id="rId2" Type="http://schemas.openxmlformats.org/officeDocument/2006/relationships/tags" Target="../tags/tag539.xml"/><Relationship Id="rId13" Type="http://schemas.openxmlformats.org/officeDocument/2006/relationships/slideLayout" Target="../slideLayouts/slideLayout13.xml"/><Relationship Id="rId12" Type="http://schemas.openxmlformats.org/officeDocument/2006/relationships/tags" Target="../tags/tag547.xml"/><Relationship Id="rId11" Type="http://schemas.openxmlformats.org/officeDocument/2006/relationships/tags" Target="../tags/tag546.xml"/><Relationship Id="rId10" Type="http://schemas.openxmlformats.org/officeDocument/2006/relationships/tags" Target="../tags/tag545.xml"/><Relationship Id="rId1" Type="http://schemas.openxmlformats.org/officeDocument/2006/relationships/tags" Target="../tags/tag538.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555.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 Type="http://schemas.openxmlformats.org/officeDocument/2006/relationships/tags" Target="../tags/tag550.xml"/><Relationship Id="rId2" Type="http://schemas.openxmlformats.org/officeDocument/2006/relationships/tags" Target="../tags/tag549.xml"/><Relationship Id="rId1" Type="http://schemas.openxmlformats.org/officeDocument/2006/relationships/tags" Target="../tags/tag548.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s>
</file>

<file path=ppt/slides/_rels/slide3.xml.rels><?xml version="1.0" encoding="UTF-8" standalone="yes"?>
<Relationships xmlns="http://schemas.openxmlformats.org/package/2006/relationships"><Relationship Id="rId9" Type="http://schemas.openxmlformats.org/officeDocument/2006/relationships/tags" Target="../tags/tag350.xml"/><Relationship Id="rId8" Type="http://schemas.openxmlformats.org/officeDocument/2006/relationships/tags" Target="../tags/tag349.xml"/><Relationship Id="rId7" Type="http://schemas.openxmlformats.org/officeDocument/2006/relationships/tags" Target="../tags/tag348.xml"/><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6" Type="http://schemas.openxmlformats.org/officeDocument/2006/relationships/slideLayout" Target="../slideLayouts/slideLayout28.xml"/><Relationship Id="rId15" Type="http://schemas.openxmlformats.org/officeDocument/2006/relationships/tags" Target="../tags/tag356.xml"/><Relationship Id="rId14" Type="http://schemas.openxmlformats.org/officeDocument/2006/relationships/tags" Target="../tags/tag355.xml"/><Relationship Id="rId13" Type="http://schemas.openxmlformats.org/officeDocument/2006/relationships/tags" Target="../tags/tag354.xml"/><Relationship Id="rId12" Type="http://schemas.openxmlformats.org/officeDocument/2006/relationships/tags" Target="../tags/tag353.xml"/><Relationship Id="rId11" Type="http://schemas.openxmlformats.org/officeDocument/2006/relationships/tags" Target="../tags/tag352.xml"/><Relationship Id="rId10" Type="http://schemas.openxmlformats.org/officeDocument/2006/relationships/tags" Target="../tags/tag351.xml"/><Relationship Id="rId1" Type="http://schemas.openxmlformats.org/officeDocument/2006/relationships/tags" Target="../tags/tag34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5.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image" Target="../media/image9.jpeg"/><Relationship Id="rId3" Type="http://schemas.openxmlformats.org/officeDocument/2006/relationships/tags" Target="../tags/tag362.xml"/><Relationship Id="rId2" Type="http://schemas.openxmlformats.org/officeDocument/2006/relationships/tags" Target="../tags/tag361.xml"/><Relationship Id="rId18" Type="http://schemas.openxmlformats.org/officeDocument/2006/relationships/slideLayout" Target="../slideLayouts/slideLayout26.xml"/><Relationship Id="rId17" Type="http://schemas.openxmlformats.org/officeDocument/2006/relationships/tags" Target="../tags/tag373.xml"/><Relationship Id="rId16" Type="http://schemas.openxmlformats.org/officeDocument/2006/relationships/tags" Target="../tags/tag372.xml"/><Relationship Id="rId15" Type="http://schemas.openxmlformats.org/officeDocument/2006/relationships/tags" Target="../tags/tag371.xml"/><Relationship Id="rId14" Type="http://schemas.openxmlformats.org/officeDocument/2006/relationships/image" Target="../media/image11.jpeg"/><Relationship Id="rId13" Type="http://schemas.openxmlformats.org/officeDocument/2006/relationships/tags" Target="../tags/tag370.xml"/><Relationship Id="rId12" Type="http://schemas.openxmlformats.org/officeDocument/2006/relationships/tags" Target="../tags/tag369.xml"/><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tags" Target="../tags/tag360.xml"/></Relationships>
</file>

<file path=ppt/slides/_rels/slide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2" Type="http://schemas.openxmlformats.org/officeDocument/2006/relationships/slideLayout" Target="../slideLayouts/slideLayout2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tags" Target="../tags/tag37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s>
</file>

<file path=ppt/slides/_rels/slide8.xml.rels><?xml version="1.0" encoding="UTF-8" standalone="yes"?>
<Relationships xmlns="http://schemas.openxmlformats.org/package/2006/relationships"><Relationship Id="rId9" Type="http://schemas.openxmlformats.org/officeDocument/2006/relationships/tags" Target="../tags/tag394.xml"/><Relationship Id="rId8" Type="http://schemas.openxmlformats.org/officeDocument/2006/relationships/tags" Target="../tags/tag393.xml"/><Relationship Id="rId7" Type="http://schemas.openxmlformats.org/officeDocument/2006/relationships/tags" Target="../tags/tag392.xml"/><Relationship Id="rId6" Type="http://schemas.openxmlformats.org/officeDocument/2006/relationships/tags" Target="../tags/tag391.xml"/><Relationship Id="rId5" Type="http://schemas.openxmlformats.org/officeDocument/2006/relationships/image" Target="../media/image13.svg"/><Relationship Id="rId4" Type="http://schemas.openxmlformats.org/officeDocument/2006/relationships/image" Target="../media/image12.png"/><Relationship Id="rId39" Type="http://schemas.openxmlformats.org/officeDocument/2006/relationships/slideLayout" Target="../slideLayouts/slideLayout24.xml"/><Relationship Id="rId38" Type="http://schemas.openxmlformats.org/officeDocument/2006/relationships/tags" Target="../tags/tag413.xml"/><Relationship Id="rId37" Type="http://schemas.openxmlformats.org/officeDocument/2006/relationships/tags" Target="../tags/tag412.xml"/><Relationship Id="rId36" Type="http://schemas.openxmlformats.org/officeDocument/2006/relationships/tags" Target="../tags/tag411.xml"/><Relationship Id="rId35" Type="http://schemas.openxmlformats.org/officeDocument/2006/relationships/image" Target="../media/image23.svg"/><Relationship Id="rId34" Type="http://schemas.openxmlformats.org/officeDocument/2006/relationships/image" Target="../media/image22.png"/><Relationship Id="rId33" Type="http://schemas.openxmlformats.org/officeDocument/2006/relationships/tags" Target="../tags/tag410.xml"/><Relationship Id="rId32" Type="http://schemas.openxmlformats.org/officeDocument/2006/relationships/tags" Target="../tags/tag409.xml"/><Relationship Id="rId31" Type="http://schemas.openxmlformats.org/officeDocument/2006/relationships/tags" Target="../tags/tag408.xml"/><Relationship Id="rId30" Type="http://schemas.openxmlformats.org/officeDocument/2006/relationships/tags" Target="../tags/tag407.xml"/><Relationship Id="rId3" Type="http://schemas.openxmlformats.org/officeDocument/2006/relationships/tags" Target="../tags/tag390.xml"/><Relationship Id="rId29" Type="http://schemas.openxmlformats.org/officeDocument/2006/relationships/image" Target="../media/image21.svg"/><Relationship Id="rId28" Type="http://schemas.openxmlformats.org/officeDocument/2006/relationships/image" Target="../media/image20.png"/><Relationship Id="rId27" Type="http://schemas.openxmlformats.org/officeDocument/2006/relationships/tags" Target="../tags/tag406.xml"/><Relationship Id="rId26" Type="http://schemas.openxmlformats.org/officeDocument/2006/relationships/tags" Target="../tags/tag405.xml"/><Relationship Id="rId25" Type="http://schemas.openxmlformats.org/officeDocument/2006/relationships/tags" Target="../tags/tag404.xml"/><Relationship Id="rId24" Type="http://schemas.openxmlformats.org/officeDocument/2006/relationships/tags" Target="../tags/tag403.xml"/><Relationship Id="rId23" Type="http://schemas.openxmlformats.org/officeDocument/2006/relationships/image" Target="../media/image19.svg"/><Relationship Id="rId22" Type="http://schemas.openxmlformats.org/officeDocument/2006/relationships/image" Target="../media/image18.png"/><Relationship Id="rId21" Type="http://schemas.openxmlformats.org/officeDocument/2006/relationships/tags" Target="../tags/tag402.xml"/><Relationship Id="rId20" Type="http://schemas.openxmlformats.org/officeDocument/2006/relationships/tags" Target="../tags/tag401.xml"/><Relationship Id="rId2" Type="http://schemas.openxmlformats.org/officeDocument/2006/relationships/tags" Target="../tags/tag389.xml"/><Relationship Id="rId19" Type="http://schemas.openxmlformats.org/officeDocument/2006/relationships/tags" Target="../tags/tag400.xml"/><Relationship Id="rId18" Type="http://schemas.openxmlformats.org/officeDocument/2006/relationships/tags" Target="../tags/tag399.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tags" Target="../tags/tag398.xml"/><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388.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6389"/>
            <p:custDataLst>
              <p:tags r:id="rId1"/>
            </p:custDataLst>
          </p:nvPr>
        </p:nvSpPr>
        <p:spPr/>
        <p:txBody>
          <a:bodyPr/>
          <a:p>
            <a:r>
              <a:rPr lang="en-US" altLang="en-US"/>
              <a:t>2025/11/01</a:t>
            </a:r>
            <a:endParaRPr lang="en-US" altLang="en-US"/>
          </a:p>
        </p:txBody>
      </p:sp>
      <p:sp>
        <p:nvSpPr>
          <p:cNvPr id="3" name="标题 1"/>
          <p:cNvSpPr>
            <a:spLocks noGrp="1"/>
          </p:cNvSpPr>
          <p:nvPr>
            <p:ph type="ctrTitle" idx="16388"/>
            <p:custDataLst>
              <p:tags r:id="rId2"/>
            </p:custDataLst>
          </p:nvPr>
        </p:nvSpPr>
        <p:spPr/>
        <p:txBody>
          <a:bodyPr/>
          <a:p>
            <a:r>
              <a:rPr lang="zh-CN" altLang="en-US"/>
              <a:t>企业跨平台技术选型分析报告</a:t>
            </a:r>
            <a:endParaRPr lang="zh-CN" altLang="en-US"/>
          </a:p>
        </p:txBody>
      </p:sp>
      <p:sp>
        <p:nvSpPr>
          <p:cNvPr id="4" name="Text Placeholder 3"/>
          <p:cNvSpPr>
            <a:spLocks noGrp="1"/>
          </p:cNvSpPr>
          <p:nvPr>
            <p:ph type="body" idx="16390"/>
            <p:custDataLst>
              <p:tags r:id="rId3"/>
            </p:custDataLst>
          </p:nvPr>
        </p:nvSpPr>
        <p:spPr/>
        <p:txBody>
          <a:bodyPr>
            <a:normAutofit/>
          </a:bodyPr>
          <a:p>
            <a:r>
              <a:rPr lang="zh-CN" altLang="en-US"/>
              <a:t>汇报人:</a:t>
            </a:r>
            <a:r>
              <a:rPr lang="en-US" altLang="zh-CN"/>
              <a:t> ShongSheng</a:t>
            </a:r>
            <a:endParaRPr lang="en-US" altLang="zh-CN"/>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优势领域</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2b4dc78b-b867-11f0-89a1-66c90fca4f52"/>
          <p:cNvPicPr>
            <a:picLocks noChangeAspect="1"/>
          </p:cNvPicPr>
          <p:nvPr>
            <p:ph type="pic" idx="16391"/>
            <p:custDataLst>
              <p:tags r:id="rId3"/>
            </p:custDataLst>
          </p:nvPr>
        </p:nvPicPr>
        <p:blipFill>
          <a:blip r:embed="rId4"/>
          <a:srcRect l="23250" t="28086" r="23500" b="25586"/>
          <a:stretch>
            <a:fillRect/>
          </a:stretch>
        </p:blipFill>
        <p:spPr>
          <a:xfrm>
            <a:off x="609600" y="15240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a:t>代码复用率</a:t>
            </a:r>
            <a:endParaRPr lang="zh-CN" altLang="en-US"/>
          </a:p>
        </p:txBody>
      </p:sp>
      <p:sp>
        <p:nvSpPr>
          <p:cNvPr id="6" name="文本占位符 5"/>
          <p:cNvSpPr>
            <a:spLocks noGrp="1"/>
          </p:cNvSpPr>
          <p:nvPr>
            <p:ph type="body" idx="16387"/>
            <p:custDataLst>
              <p:tags r:id="rId6"/>
            </p:custDataLst>
          </p:nvPr>
        </p:nvSpPr>
        <p:spPr/>
        <p:txBody>
          <a:bodyPr/>
          <a:p>
            <a:r>
              <a:rPr lang="zh-CN" altLang="en-US"/>
              <a:t>React Native代码复用率达70 - 80%，可实现业务逻辑共享、API客户端、状态管理和工具函数的复用，能有效减少重复开发工作，提高开发效率，降低开发成本。</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2b4dc77c-b867-11f0-89a1-66c90fca4f52"/>
          <p:cNvPicPr>
            <a:picLocks noChangeAspect="1"/>
          </p:cNvPicPr>
          <p:nvPr>
            <p:ph type="pic" idx="16393"/>
            <p:custDataLst>
              <p:tags r:id="rId8"/>
            </p:custDataLst>
          </p:nvPr>
        </p:nvPicPr>
        <p:blipFill>
          <a:blip r:embed="rId9"/>
          <a:srcRect l="7748" t="14243" r="11138" b="4799"/>
          <a:stretch>
            <a:fillRect/>
          </a:stretch>
        </p:blipFill>
        <p:spPr>
          <a:xfrm>
            <a:off x="609600" y="4038600"/>
            <a:ext cx="2540000" cy="2209800"/>
          </a:xfrm>
          <a:custGeom>
            <a:avLst/>
            <a:gdLst>
              <a:gd name="connisteX0" fmla="*/ 0 w 2540000"/>
              <a:gd name="connsiteY0" fmla="*/ 203200 h 2209800"/>
              <a:gd name="connisteX1" fmla="*/ 203200 w 2540000"/>
              <a:gd name="connsiteY1" fmla="*/ 0 h 2209800"/>
              <a:gd name="connisteX2" fmla="*/ 2540000 w 2540000"/>
              <a:gd name="connsiteY2" fmla="*/ 0 h 2209800"/>
              <a:gd name="connisteX3" fmla="*/ 2540000 w 2540000"/>
              <a:gd name="connsiteY3" fmla="*/ 2209800 h 2209800"/>
              <a:gd name="connisteX4" fmla="*/ 203200 w 2540000"/>
              <a:gd name="connsiteY4" fmla="*/ 2209800 h 2209800"/>
              <a:gd name="connisteX5" fmla="*/ 0 w 2540000"/>
              <a:gd name="connsiteY5" fmla="*/ 2006600 h 2209800"/>
              <a:gd name="connisteX6" fmla="*/ 0 w 2540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209800">
                <a:moveTo>
                  <a:pt x="0" y="203200"/>
                </a:moveTo>
                <a:cubicBezTo>
                  <a:pt x="0" y="90976"/>
                  <a:pt x="90976" y="0"/>
                  <a:pt x="203200" y="0"/>
                </a:cubicBezTo>
                <a:lnTo>
                  <a:pt x="2540000" y="0"/>
                </a:lnTo>
                <a:lnTo>
                  <a:pt x="2540000" y="2209800"/>
                </a:lnTo>
                <a:lnTo>
                  <a:pt x="203200" y="2209800"/>
                </a:lnTo>
                <a:cubicBezTo>
                  <a:pt x="90976" y="2209800"/>
                  <a:pt x="0" y="2118824"/>
                  <a:pt x="0" y="2006600"/>
                </a:cubicBezTo>
                <a:lnTo>
                  <a:pt x="0" y="203200"/>
                </a:lnTo>
                <a:close/>
              </a:path>
            </a:pathLst>
          </a:custGeom>
        </p:spPr>
      </p:pic>
      <p:sp>
        <p:nvSpPr>
          <p:cNvPr id="9" name="文本占位符 8"/>
          <p:cNvSpPr>
            <a:spLocks noGrp="1"/>
          </p:cNvSpPr>
          <p:nvPr>
            <p:ph type="body" idx="16388"/>
            <p:custDataLst>
              <p:tags r:id="rId10"/>
            </p:custDataLst>
          </p:nvPr>
        </p:nvSpPr>
        <p:spPr/>
        <p:txBody>
          <a:bodyPr/>
          <a:p>
            <a:r>
              <a:rPr lang="zh-CN" altLang="en-US"/>
              <a:t>技术协同效应</a:t>
            </a:r>
            <a:endParaRPr lang="zh-CN" altLang="en-US"/>
          </a:p>
        </p:txBody>
      </p:sp>
      <p:sp>
        <p:nvSpPr>
          <p:cNvPr id="10" name="文本占位符 9"/>
          <p:cNvSpPr>
            <a:spLocks noGrp="1"/>
          </p:cNvSpPr>
          <p:nvPr>
            <p:ph type="body" idx="16389"/>
            <p:custDataLst>
              <p:tags r:id="rId11"/>
            </p:custDataLst>
          </p:nvPr>
        </p:nvSpPr>
        <p:spPr/>
        <p:txBody>
          <a:bodyPr/>
          <a:p>
            <a:r>
              <a:rPr lang="zh-CN" altLang="en-US"/>
              <a:t>React Native具有技术协同效应，采用统一技术栈，基于React思维模式，可复用团队JavaScript/TypeScript技能，且有npm百万级包支持，利于开发和维护。</a:t>
            </a:r>
            <a:endParaRPr lang="zh-CN" altLang="en-US"/>
          </a:p>
        </p:txBody>
      </p:sp>
    </p:spTree>
    <p:custDataLst>
      <p:tags r:id="rId1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局限挑战</a:t>
            </a:r>
            <a:endParaRPr lang="zh-CN" altLang="en-US"/>
          </a:p>
        </p:txBody>
      </p:sp>
      <p:pic>
        <p:nvPicPr>
          <p:cNvPr id="3" name="内容占位符 2" descr="2bef3527-b867-11f0-a408-4ad0a2428b72"/>
          <p:cNvPicPr>
            <a:picLocks noChangeAspect="1"/>
          </p:cNvPicPr>
          <p:nvPr>
            <p:ph idx="16392"/>
            <p:custDataLst>
              <p:tags r:id="rId2"/>
            </p:custDataLst>
          </p:nvPr>
        </p:nvPicPr>
        <p:blipFill>
          <a:blip r:embed="rId3"/>
          <a:srcRect t="4047" b="4047"/>
          <a:stretch>
            <a:fillRect/>
          </a:stretch>
        </p:blipFill>
        <p:spPr>
          <a:xfrm>
            <a:off x="609600" y="609600"/>
            <a:ext cx="10972800" cy="2032000"/>
          </a:xfrm>
          <a:custGeom>
            <a:avLst/>
            <a:gdLst>
              <a:gd name="connisteX0" fmla="*/ 0 w 10972800"/>
              <a:gd name="connsiteY0" fmla="*/ 203200 h 2032000"/>
              <a:gd name="connisteX1" fmla="*/ 203200 w 10972800"/>
              <a:gd name="connsiteY1" fmla="*/ 0 h 2032000"/>
              <a:gd name="connisteX2" fmla="*/ 10769600 w 10972800"/>
              <a:gd name="connsiteY2" fmla="*/ 0 h 2032000"/>
              <a:gd name="connisteX3" fmla="*/ 10972800 w 10972800"/>
              <a:gd name="connsiteY3" fmla="*/ 203200 h 2032000"/>
              <a:gd name="connisteX4" fmla="*/ 10972800 w 10972800"/>
              <a:gd name="connsiteY4" fmla="*/ 1828800 h 2032000"/>
              <a:gd name="connisteX5" fmla="*/ 10769600 w 10972800"/>
              <a:gd name="connsiteY5" fmla="*/ 2032000 h 2032000"/>
              <a:gd name="connisteX6" fmla="*/ 203200 w 10972800"/>
              <a:gd name="connsiteY6" fmla="*/ 2032000 h 2032000"/>
              <a:gd name="connisteX7" fmla="*/ 0 w 10972800"/>
              <a:gd name="connsiteY7" fmla="*/ 1828800 h 2032000"/>
              <a:gd name="connisteX8" fmla="*/ 0 w 109728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032000">
                <a:moveTo>
                  <a:pt x="0" y="203200"/>
                </a:moveTo>
                <a:cubicBezTo>
                  <a:pt x="0" y="90976"/>
                  <a:pt x="90976" y="0"/>
                  <a:pt x="203200" y="0"/>
                </a:cubicBezTo>
                <a:lnTo>
                  <a:pt x="10769600" y="0"/>
                </a:lnTo>
                <a:cubicBezTo>
                  <a:pt x="10881824" y="0"/>
                  <a:pt x="10972800" y="90976"/>
                  <a:pt x="10972800" y="203200"/>
                </a:cubicBezTo>
                <a:lnTo>
                  <a:pt x="10972800" y="1828800"/>
                </a:lnTo>
                <a:cubicBezTo>
                  <a:pt x="10972800" y="1941024"/>
                  <a:pt x="10881824" y="2032000"/>
                  <a:pt x="10769600" y="2032000"/>
                </a:cubicBezTo>
                <a:lnTo>
                  <a:pt x="203200" y="2032000"/>
                </a:lnTo>
                <a:cubicBezTo>
                  <a:pt x="90976" y="2032000"/>
                  <a:pt x="0" y="1941024"/>
                  <a:pt x="0" y="18288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桌面端支持有限</a:t>
            </a:r>
            <a:endParaRPr lang="zh-CN" altLang="en-US"/>
          </a:p>
        </p:txBody>
      </p:sp>
      <p:sp>
        <p:nvSpPr>
          <p:cNvPr id="5" name="文本占位符 4"/>
          <p:cNvSpPr>
            <a:spLocks noGrp="1"/>
          </p:cNvSpPr>
          <p:nvPr>
            <p:ph type="body" idx="16387"/>
            <p:custDataLst>
              <p:tags r:id="rId5"/>
            </p:custDataLst>
          </p:nvPr>
        </p:nvSpPr>
        <p:spPr/>
        <p:txBody>
          <a:bodyPr>
            <a:normAutofit lnSpcReduction="10000"/>
          </a:bodyPr>
          <a:p>
            <a:r>
              <a:rPr lang="zh-CN" altLang="en-US"/>
              <a:t>React Native桌面端支持存在局限性，Windows和macOS支持尚可，但对Linux支持较弱，这可能会影响企业在Linux桌面端的业务拓展和应用部署。</a:t>
            </a:r>
            <a:endParaRPr lang="zh-CN" altLang="en-US"/>
          </a:p>
        </p:txBody>
      </p:sp>
      <p:sp>
        <p:nvSpPr>
          <p:cNvPr id="6" name="文本占位符 5"/>
          <p:cNvSpPr>
            <a:spLocks noGrp="1"/>
          </p:cNvSpPr>
          <p:nvPr>
            <p:ph type="body" idx="16388"/>
            <p:custDataLst>
              <p:tags r:id="rId6"/>
            </p:custDataLst>
          </p:nvPr>
        </p:nvSpPr>
        <p:spPr/>
        <p:txBody>
          <a:bodyPr/>
          <a:p>
            <a:r>
              <a:rPr lang="zh-CN" altLang="en-US"/>
              <a:t>复杂动画性能需优化</a:t>
            </a:r>
            <a:endParaRPr lang="zh-CN" altLang="en-US"/>
          </a:p>
        </p:txBody>
      </p:sp>
      <p:sp>
        <p:nvSpPr>
          <p:cNvPr id="7" name="文本占位符 6"/>
          <p:cNvSpPr>
            <a:spLocks noGrp="1"/>
          </p:cNvSpPr>
          <p:nvPr>
            <p:ph type="body" idx="16389"/>
            <p:custDataLst>
              <p:tags r:id="rId7"/>
            </p:custDataLst>
          </p:nvPr>
        </p:nvSpPr>
        <p:spPr/>
        <p:txBody>
          <a:bodyPr/>
          <a:p>
            <a:r>
              <a:rPr lang="zh-CN" altLang="en-US"/>
              <a:t>在处理复杂动画时，React Native的性能需要进一步优化，以确保动画的流畅性和用户体验，否则可能导致动画卡顿，影响用户对应用的好感度。</a:t>
            </a:r>
            <a:endParaRPr lang="zh-CN" altLang="en-US"/>
          </a:p>
        </p:txBody>
      </p:sp>
      <p:sp>
        <p:nvSpPr>
          <p:cNvPr id="8" name="文本占位符 7"/>
          <p:cNvSpPr>
            <a:spLocks noGrp="1"/>
          </p:cNvSpPr>
          <p:nvPr>
            <p:ph type="body" idx="16390"/>
            <p:custDataLst>
              <p:tags r:id="rId8"/>
            </p:custDataLst>
          </p:nvPr>
        </p:nvSpPr>
        <p:spPr/>
        <p:txBody>
          <a:bodyPr/>
          <a:p>
            <a:r>
              <a:rPr lang="zh-CN" altLang="en-US"/>
              <a:t>部分功能依赖原生开发</a:t>
            </a:r>
            <a:endParaRPr lang="zh-CN" altLang="en-US"/>
          </a:p>
        </p:txBody>
      </p:sp>
      <p:sp>
        <p:nvSpPr>
          <p:cNvPr id="9" name="文本占位符 8"/>
          <p:cNvSpPr>
            <a:spLocks noGrp="1"/>
          </p:cNvSpPr>
          <p:nvPr>
            <p:ph type="body" idx="16391"/>
            <p:custDataLst>
              <p:tags r:id="rId9"/>
            </p:custDataLst>
          </p:nvPr>
        </p:nvSpPr>
        <p:spPr/>
        <p:txBody>
          <a:bodyPr>
            <a:normAutofit lnSpcReduction="10000"/>
          </a:bodyPr>
          <a:p>
            <a:r>
              <a:rPr lang="zh-CN" altLang="en-US"/>
              <a:t>React Native部分功能依赖原生开发，这意味着开发过程中可能需要投入额外的人力和时间来进行原生代码的编写和维护，增加了开发的复杂性和成本。</a:t>
            </a:r>
            <a:endParaRPr lang="zh-CN" altLang="en-US"/>
          </a:p>
        </p:txBody>
      </p:sp>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Flutter 技术生态评估</a:t>
            </a:r>
            <a:endParaRPr lang="zh-CN" altLang="en-US"/>
          </a:p>
        </p:txBody>
      </p:sp>
      <p:sp>
        <p:nvSpPr>
          <p:cNvPr id="3" name="节编号 3"/>
          <p:cNvSpPr>
            <a:spLocks noGrp="1"/>
          </p:cNvSpPr>
          <p:nvPr>
            <p:ph type="body" sz="quarter" idx="16389"/>
            <p:custDataLst>
              <p:tags r:id="rId2"/>
            </p:custDataLst>
          </p:nvPr>
        </p:nvSpPr>
        <p:spPr/>
        <p:txBody>
          <a:bodyPr/>
          <a:p>
            <a:r>
              <a:rPr lang="zh-CN" altLang="en-US"/>
              <a:t>04</a:t>
            </a:r>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技术优势</a:t>
            </a:r>
            <a:endParaRPr lang="zh-CN" altLang="en-US"/>
          </a:p>
        </p:txBody>
      </p:sp>
      <p:pic>
        <p:nvPicPr>
          <p:cNvPr id="3" name="内容占位符 2" descr="2b156855-b867-11f0-a408-4ad0a2428b72"/>
          <p:cNvPicPr>
            <a:picLocks noChangeAspect="1"/>
          </p:cNvPicPr>
          <p:nvPr>
            <p:ph idx="16388"/>
            <p:custDataLst>
              <p:tags r:id="rId2"/>
            </p:custDataLst>
          </p:nvPr>
        </p:nvPicPr>
        <p:blipFill>
          <a:blip r:embed="rId3"/>
          <a:srcRect t="6918"/>
          <a:stretch>
            <a:fillRect/>
          </a:stretch>
        </p:blipFill>
        <p:spPr>
          <a:xfrm>
            <a:off x="6096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89"/>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p:txBody>
          <a:bodyPr/>
          <a:p>
            <a:r>
              <a:rPr lang="zh-CN" altLang="en-US"/>
              <a:t>高性能自绘引擎</a:t>
            </a:r>
            <a:endParaRPr lang="zh-CN" altLang="en-US"/>
          </a:p>
        </p:txBody>
      </p:sp>
      <p:sp>
        <p:nvSpPr>
          <p:cNvPr id="6" name="文本占位符 5"/>
          <p:cNvSpPr>
            <a:spLocks noGrp="1"/>
          </p:cNvSpPr>
          <p:nvPr>
            <p:ph type="body" idx="16387"/>
            <p:custDataLst>
              <p:tags r:id="rId6"/>
            </p:custDataLst>
          </p:nvPr>
        </p:nvSpPr>
        <p:spPr/>
        <p:txBody>
          <a:bodyPr/>
          <a:p>
            <a:r>
              <a:rPr lang="zh-CN" altLang="en-US"/>
              <a:t>Flutter具备高性能自绘引擎，支持120fps动画，能带来流畅的视觉体验。同时可提供一致的UI体验，热重载功能优秀，并且有谷歌的强力支持，在技术层面优势显著。</a:t>
            </a:r>
            <a:endParaRPr lang="zh-CN" altLang="en-US"/>
          </a:p>
        </p:txBody>
      </p:sp>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实施挑战</a:t>
            </a:r>
            <a:endParaRPr lang="zh-CN" altLang="en-US"/>
          </a:p>
        </p:txBody>
      </p:sp>
      <p:pic>
        <p:nvPicPr>
          <p:cNvPr id="3" name="内容占位符 2" descr="2c756f06-b867-11f0-89a1-66c90fca4f52"/>
          <p:cNvPicPr>
            <a:picLocks noChangeAspect="1"/>
          </p:cNvPicPr>
          <p:nvPr>
            <p:ph idx="16388"/>
            <p:custDataLst>
              <p:tags r:id="rId2"/>
            </p:custDataLst>
          </p:nvPr>
        </p:nvPicPr>
        <p:blipFill>
          <a:blip r:embed="rId3"/>
          <a:srcRect t="617" b="617"/>
          <a:stretch>
            <a:fillRect/>
          </a:stretch>
        </p:blipFill>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完全重写成本</a:t>
            </a:r>
            <a:endParaRPr lang="zh-CN" altLang="en-US"/>
          </a:p>
        </p:txBody>
      </p:sp>
      <p:sp>
        <p:nvSpPr>
          <p:cNvPr id="5" name="文本占位符 4"/>
          <p:cNvSpPr>
            <a:spLocks noGrp="1"/>
          </p:cNvSpPr>
          <p:nvPr>
            <p:ph type="body" idx="16387"/>
            <p:custDataLst>
              <p:tags r:id="rId5"/>
            </p:custDataLst>
          </p:nvPr>
        </p:nvSpPr>
        <p:spPr/>
        <p:txBody>
          <a:bodyPr/>
          <a:p>
            <a:r>
              <a:rPr lang="zh-CN" altLang="en-US"/>
              <a:t>采用Flutter技术面临完全重写成本，团队需要学习Dart语言，将功能从0实现，重新构建生态，重建团队技能，这无疑增加了项目的实施难度和成本。</a:t>
            </a:r>
            <a:endParaRPr lang="zh-CN" altLang="en-US"/>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桌面端解决方案对比</a:t>
            </a:r>
            <a:endParaRPr lang="zh-CN" altLang="en-US"/>
          </a:p>
        </p:txBody>
      </p:sp>
      <p:sp>
        <p:nvSpPr>
          <p:cNvPr id="3" name="节编号 3"/>
          <p:cNvSpPr>
            <a:spLocks noGrp="1"/>
          </p:cNvSpPr>
          <p:nvPr>
            <p:ph type="body" sz="quarter" idx="16389"/>
            <p:custDataLst>
              <p:tags r:id="rId2"/>
            </p:custDataLst>
          </p:nvPr>
        </p:nvSpPr>
        <p:spPr/>
        <p:txBody>
          <a:bodyPr/>
          <a:p>
            <a:r>
              <a:rPr lang="zh-CN" altLang="en-US"/>
              <a:t>05</a:t>
            </a: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技术选项矩阵</a:t>
            </a:r>
            <a:endParaRPr lang="zh-CN" altLang="en-US"/>
          </a:p>
        </p:txBody>
      </p:sp>
      <p:sp>
        <p:nvSpPr>
          <p:cNvPr id="3" name="装饰  1"/>
          <p:cNvSpPr>
            <a:spLocks noGrp="1"/>
          </p:cNvSpPr>
          <p:nvPr>
            <p:ph type="body" idx="16393"/>
            <p:custDataLst>
              <p:tags r:id="rId2"/>
            </p:custDataLst>
          </p:nvPr>
        </p:nvSpPr>
        <p:spPr/>
        <p:txBody>
          <a:bodyPr/>
          <a:p>
            <a:r>
              <a:rPr lang="zh-CN" altLang="en-US"/>
              <a:t> </a:t>
            </a:r>
            <a:endParaRPr lang="zh-CN" altLang="en-US"/>
          </a:p>
        </p:txBody>
      </p:sp>
      <p:sp>
        <p:nvSpPr>
          <p:cNvPr id="4" name="装饰  2"/>
          <p:cNvSpPr>
            <a:spLocks noGrp="1"/>
          </p:cNvSpPr>
          <p:nvPr>
            <p:ph type="body" idx="16394"/>
            <p:custDataLst>
              <p:tags r:id="rId3"/>
            </p:custDataLst>
          </p:nvPr>
        </p:nvSpPr>
        <p:spPr/>
        <p:txBody>
          <a:bodyPr/>
          <a:p>
            <a:r>
              <a:rPr lang="zh-CN" altLang="en-US"/>
              <a:t> </a:t>
            </a:r>
            <a:endParaRPr lang="zh-CN" altLang="en-US"/>
          </a:p>
        </p:txBody>
      </p:sp>
      <p:pic>
        <p:nvPicPr>
          <p:cNvPr id="18" name="图片占位符 17" descr="7"/>
          <p:cNvPicPr>
            <a:picLocks noChangeAspect="1"/>
          </p:cNvPicPr>
          <p:nvPr>
            <p:ph type="pic" idx="16392"/>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2011680" y="2214880"/>
            <a:ext cx="650240" cy="650240"/>
          </a:xfrm>
          <a:prstGeom prst="rect">
            <a:avLst/>
          </a:prstGeom>
        </p:spPr>
      </p:pic>
      <p:sp>
        <p:nvSpPr>
          <p:cNvPr id="6" name="文本占位符 5"/>
          <p:cNvSpPr>
            <a:spLocks noGrp="1"/>
          </p:cNvSpPr>
          <p:nvPr>
            <p:ph type="body" idx="16386"/>
            <p:custDataLst>
              <p:tags r:id="rId7"/>
            </p:custDataLst>
          </p:nvPr>
        </p:nvSpPr>
        <p:spPr/>
        <p:txBody>
          <a:bodyPr/>
          <a:p>
            <a:r>
              <a:rPr lang="zh-CN" altLang="en-US"/>
              <a:t>Electron</a:t>
            </a:r>
            <a:endParaRPr lang="zh-CN" altLang="en-US"/>
          </a:p>
        </p:txBody>
      </p:sp>
      <p:sp>
        <p:nvSpPr>
          <p:cNvPr id="7" name="文本占位符 6"/>
          <p:cNvSpPr>
            <a:spLocks noGrp="1"/>
          </p:cNvSpPr>
          <p:nvPr>
            <p:ph type="body" idx="16387"/>
            <p:custDataLst>
              <p:tags r:id="rId8"/>
            </p:custDataLst>
          </p:nvPr>
        </p:nvSpPr>
        <p:spPr/>
        <p:txBody>
          <a:bodyPr>
            <a:normAutofit lnSpcReduction="10000"/>
          </a:bodyPr>
          <a:p>
            <a:r>
              <a:rPr lang="zh-CN" altLang="en-US"/>
              <a:t>Electron采用Web技术，性能处于中等水平，包大小较大，超过120MB，但学习成本较低，适合对性能要求不是极高且希望团队能快速上手的企业选择。</a:t>
            </a:r>
            <a:endParaRPr lang="zh-CN" altLang="en-US"/>
          </a:p>
        </p:txBody>
      </p:sp>
      <p:sp>
        <p:nvSpPr>
          <p:cNvPr id="8" name="装饰  6"/>
          <p:cNvSpPr>
            <a:spLocks noGrp="1"/>
          </p:cNvSpPr>
          <p:nvPr>
            <p:ph type="body" idx="16396"/>
            <p:custDataLst>
              <p:tags r:id="rId9"/>
            </p:custDataLst>
          </p:nvPr>
        </p:nvSpPr>
        <p:spPr/>
        <p:txBody>
          <a:bodyPr/>
          <a:p>
            <a:r>
              <a:rPr lang="zh-CN" altLang="en-US"/>
              <a:t> </a:t>
            </a:r>
            <a:endParaRPr lang="zh-CN" altLang="en-US"/>
          </a:p>
        </p:txBody>
      </p:sp>
      <p:sp>
        <p:nvSpPr>
          <p:cNvPr id="9" name="装饰  7"/>
          <p:cNvSpPr>
            <a:spLocks noGrp="1"/>
          </p:cNvSpPr>
          <p:nvPr>
            <p:ph type="body" idx="16397"/>
            <p:custDataLst>
              <p:tags r:id="rId10"/>
            </p:custDataLst>
          </p:nvPr>
        </p:nvSpPr>
        <p:spPr/>
        <p:txBody>
          <a:bodyPr/>
          <a:p>
            <a:r>
              <a:rPr lang="zh-CN" altLang="en-US"/>
              <a:t> </a:t>
            </a:r>
            <a:endParaRPr lang="zh-CN" altLang="en-US"/>
          </a:p>
        </p:txBody>
      </p:sp>
      <p:pic>
        <p:nvPicPr>
          <p:cNvPr id="19" name="图片占位符 18" descr="2"/>
          <p:cNvPicPr>
            <a:picLocks noChangeAspect="1"/>
          </p:cNvPicPr>
          <p:nvPr>
            <p:ph type="pic" idx="16395"/>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5770880" y="2214880"/>
            <a:ext cx="650240" cy="650240"/>
          </a:xfrm>
          <a:prstGeom prst="rect">
            <a:avLst/>
          </a:prstGeom>
        </p:spPr>
      </p:pic>
      <p:sp>
        <p:nvSpPr>
          <p:cNvPr id="11" name="文本占位符 10"/>
          <p:cNvSpPr>
            <a:spLocks noGrp="1"/>
          </p:cNvSpPr>
          <p:nvPr>
            <p:ph type="body" idx="16388"/>
            <p:custDataLst>
              <p:tags r:id="rId14"/>
            </p:custDataLst>
          </p:nvPr>
        </p:nvSpPr>
        <p:spPr/>
        <p:txBody>
          <a:bodyPr/>
          <a:p>
            <a:r>
              <a:rPr lang="zh-CN" altLang="en-US"/>
              <a:t>Tauri</a:t>
            </a:r>
            <a:endParaRPr lang="zh-CN" altLang="en-US"/>
          </a:p>
        </p:txBody>
      </p:sp>
      <p:sp>
        <p:nvSpPr>
          <p:cNvPr id="12" name="文本占位符 11"/>
          <p:cNvSpPr>
            <a:spLocks noGrp="1"/>
          </p:cNvSpPr>
          <p:nvPr>
            <p:ph type="body" idx="16389"/>
            <p:custDataLst>
              <p:tags r:id="rId15"/>
            </p:custDataLst>
          </p:nvPr>
        </p:nvSpPr>
        <p:spPr/>
        <p:txBody>
          <a:bodyPr/>
          <a:p>
            <a:r>
              <a:rPr lang="zh-CN" altLang="en-US"/>
              <a:t>Tauri基于React+Rust，具备高性能的特点，包大小仅为5 - 10MB，学习成本处于中等水平，在性能和包大小方面表现出色，能为企业提供高效的桌面端解决方案。</a:t>
            </a:r>
            <a:endParaRPr lang="zh-CN" altLang="en-US"/>
          </a:p>
        </p:txBody>
      </p:sp>
      <p:sp>
        <p:nvSpPr>
          <p:cNvPr id="13" name="装饰  1"/>
          <p:cNvSpPr>
            <a:spLocks noGrp="1"/>
          </p:cNvSpPr>
          <p:nvPr>
            <p:ph type="body" idx="16399"/>
            <p:custDataLst>
              <p:tags r:id="rId16"/>
            </p:custDataLst>
          </p:nvPr>
        </p:nvSpPr>
        <p:spPr/>
        <p:txBody>
          <a:bodyPr/>
          <a:p>
            <a:r>
              <a:rPr lang="zh-CN" altLang="en-US"/>
              <a:t> </a:t>
            </a:r>
            <a:endParaRPr lang="zh-CN" altLang="en-US"/>
          </a:p>
        </p:txBody>
      </p:sp>
      <p:sp>
        <p:nvSpPr>
          <p:cNvPr id="14" name="装饰  2"/>
          <p:cNvSpPr>
            <a:spLocks noGrp="1"/>
          </p:cNvSpPr>
          <p:nvPr>
            <p:ph type="body" idx="16400"/>
            <p:custDataLst>
              <p:tags r:id="rId17"/>
            </p:custDataLst>
          </p:nvPr>
        </p:nvSpPr>
        <p:spPr/>
        <p:txBody>
          <a:bodyPr/>
          <a:p>
            <a:r>
              <a:rPr lang="zh-CN" altLang="en-US"/>
              <a:t> </a:t>
            </a:r>
            <a:endParaRPr lang="zh-CN" altLang="en-US"/>
          </a:p>
        </p:txBody>
      </p:sp>
      <p:pic>
        <p:nvPicPr>
          <p:cNvPr id="20" name="图片占位符 19" descr="9"/>
          <p:cNvPicPr>
            <a:picLocks noChangeAspect="1"/>
          </p:cNvPicPr>
          <p:nvPr>
            <p:ph type="pic" idx="16398"/>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9530080" y="2214880"/>
            <a:ext cx="650240" cy="650240"/>
          </a:xfrm>
          <a:prstGeom prst="rect">
            <a:avLst/>
          </a:prstGeom>
        </p:spPr>
      </p:pic>
      <p:sp>
        <p:nvSpPr>
          <p:cNvPr id="16" name="文本占位符 15"/>
          <p:cNvSpPr>
            <a:spLocks noGrp="1"/>
          </p:cNvSpPr>
          <p:nvPr>
            <p:ph type="body" idx="16390"/>
            <p:custDataLst>
              <p:tags r:id="rId21"/>
            </p:custDataLst>
          </p:nvPr>
        </p:nvSpPr>
        <p:spPr/>
        <p:txBody>
          <a:bodyPr/>
          <a:p>
            <a:r>
              <a:rPr lang="zh-CN" altLang="en-US"/>
              <a:t>Flutter</a:t>
            </a:r>
            <a:endParaRPr lang="zh-CN" altLang="en-US"/>
          </a:p>
        </p:txBody>
      </p:sp>
      <p:sp>
        <p:nvSpPr>
          <p:cNvPr id="17" name="文本占位符 16"/>
          <p:cNvSpPr>
            <a:spLocks noGrp="1"/>
          </p:cNvSpPr>
          <p:nvPr>
            <p:ph type="body" idx="16391"/>
            <p:custDataLst>
              <p:tags r:id="rId22"/>
            </p:custDataLst>
          </p:nvPr>
        </p:nvSpPr>
        <p:spPr/>
        <p:txBody>
          <a:bodyPr/>
          <a:p>
            <a:r>
              <a:rPr lang="zh-CN" altLang="en-US"/>
              <a:t>Flutter使用Dart语言，性能高，可支持120fps动画，能带来一致的UI体验，但学习成本高，且实施时存在完全重写成本，如Dart语言学习、功能从0实现等。</a:t>
            </a:r>
            <a:endParaRPr lang="zh-CN" altLang="en-US"/>
          </a:p>
        </p:txBody>
      </p:sp>
    </p:spTree>
    <p:custDataLst>
      <p:tags r:id="rId2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推荐组合</a:t>
            </a:r>
            <a:endParaRPr lang="zh-CN" altLang="en-US"/>
          </a:p>
        </p:txBody>
      </p:sp>
      <p:pic>
        <p:nvPicPr>
          <p:cNvPr id="3" name="内容占位符 2" descr="2b4b9b6b-b867-11f0-b0db-6ed515793f77"/>
          <p:cNvPicPr>
            <a:picLocks noChangeAspect="1"/>
          </p:cNvPicPr>
          <p:nvPr>
            <p:ph idx="16392"/>
            <p:custDataLst>
              <p:tags r:id="rId2"/>
            </p:custDataLst>
          </p:nvPr>
        </p:nvPicPr>
        <p:blipFill>
          <a:blip r:embed="rId3"/>
          <a:srcRect l="11246" r="11335"/>
          <a:stretch>
            <a:fillRect/>
          </a:stretch>
        </p:blipFill>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复用React技术投资</a:t>
            </a:r>
            <a:endParaRPr lang="zh-CN" altLang="en-US"/>
          </a:p>
        </p:txBody>
      </p:sp>
      <p:sp>
        <p:nvSpPr>
          <p:cNvPr id="5" name="文本占位符 4"/>
          <p:cNvSpPr>
            <a:spLocks noGrp="1"/>
          </p:cNvSpPr>
          <p:nvPr>
            <p:ph type="body" idx="16387"/>
            <p:custDataLst>
              <p:tags r:id="rId5"/>
            </p:custDataLst>
          </p:nvPr>
        </p:nvSpPr>
        <p:spPr/>
        <p:txBody>
          <a:bodyPr/>
          <a:p>
            <a:r>
              <a:rPr lang="zh-CN" altLang="en-US"/>
              <a:t>选择React + Tauri的组合能够复用企业在React技术上的已有投资，避免功能重复开发，降低维护成本，同时利用React的生态丰富度，提升开发效率。</a:t>
            </a:r>
            <a:endParaRPr lang="zh-CN" altLang="en-US"/>
          </a:p>
        </p:txBody>
      </p:sp>
      <p:sp>
        <p:nvSpPr>
          <p:cNvPr id="6" name="文本占位符 5"/>
          <p:cNvSpPr>
            <a:spLocks noGrp="1"/>
          </p:cNvSpPr>
          <p:nvPr>
            <p:ph type="body" idx="16388"/>
            <p:custDataLst>
              <p:tags r:id="rId6"/>
            </p:custDataLst>
          </p:nvPr>
        </p:nvSpPr>
        <p:spPr/>
        <p:txBody>
          <a:bodyPr/>
          <a:p>
            <a:r>
              <a:rPr lang="zh-CN" altLang="en-US"/>
              <a:t>卓越性能与安全性</a:t>
            </a:r>
            <a:endParaRPr lang="zh-CN" altLang="en-US"/>
          </a:p>
        </p:txBody>
      </p:sp>
      <p:sp>
        <p:nvSpPr>
          <p:cNvPr id="7" name="文本占位符 6"/>
          <p:cNvSpPr>
            <a:spLocks noGrp="1"/>
          </p:cNvSpPr>
          <p:nvPr>
            <p:ph type="body" idx="16389"/>
            <p:custDataLst>
              <p:tags r:id="rId7"/>
            </p:custDataLst>
          </p:nvPr>
        </p:nvSpPr>
        <p:spPr/>
        <p:txBody>
          <a:bodyPr>
            <a:normAutofit lnSpcReduction="10000"/>
          </a:bodyPr>
          <a:p>
            <a:r>
              <a:rPr lang="zh-CN" altLang="en-US"/>
              <a:t>Tauri基于React+Rust的架构，具备卓越的性能和安全性，能为桌面端应用提供稳定可靠的运行环境，满足企业对应用性能和安全的要求。</a:t>
            </a:r>
            <a:endParaRPr lang="zh-CN" altLang="en-US"/>
          </a:p>
        </p:txBody>
      </p:sp>
      <p:sp>
        <p:nvSpPr>
          <p:cNvPr id="8" name="文本占位符 7"/>
          <p:cNvSpPr>
            <a:spLocks noGrp="1"/>
          </p:cNvSpPr>
          <p:nvPr>
            <p:ph type="body" idx="16390"/>
            <p:custDataLst>
              <p:tags r:id="rId8"/>
            </p:custDataLst>
          </p:nvPr>
        </p:nvSpPr>
        <p:spPr/>
        <p:txBody>
          <a:bodyPr/>
          <a:p>
            <a:r>
              <a:rPr lang="zh-CN" altLang="en-US"/>
              <a:t>真正跨平台支持</a:t>
            </a:r>
            <a:endParaRPr lang="zh-CN" altLang="en-US"/>
          </a:p>
        </p:txBody>
      </p:sp>
      <p:sp>
        <p:nvSpPr>
          <p:cNvPr id="9" name="文本占位符 8"/>
          <p:cNvSpPr>
            <a:spLocks noGrp="1"/>
          </p:cNvSpPr>
          <p:nvPr>
            <p:ph type="body" idx="16391"/>
            <p:custDataLst>
              <p:tags r:id="rId9"/>
            </p:custDataLst>
          </p:nvPr>
        </p:nvSpPr>
        <p:spPr/>
        <p:txBody>
          <a:bodyPr/>
          <a:p>
            <a:r>
              <a:rPr lang="zh-CN" altLang="en-US"/>
              <a:t>该组合可实现移动端（iOS/Android）和桌面端（Linux等）的真正跨平台支持，最大化技术投资回报，降低总拥有成本，符合企业跨平台扩展的业务需求。</a:t>
            </a:r>
            <a:endParaRPr lang="zh-CN" altLang="en-US"/>
          </a:p>
        </p:txBody>
      </p:sp>
    </p:spTree>
    <p:custDataLst>
      <p:tags r:id="rId10"/>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推荐技术架构方案</a:t>
            </a:r>
            <a:endParaRPr lang="zh-CN" altLang="en-US"/>
          </a:p>
        </p:txBody>
      </p:sp>
      <p:sp>
        <p:nvSpPr>
          <p:cNvPr id="3" name="节编号 3"/>
          <p:cNvSpPr>
            <a:spLocks noGrp="1"/>
          </p:cNvSpPr>
          <p:nvPr>
            <p:ph type="body" sz="quarter" idx="16389"/>
            <p:custDataLst>
              <p:tags r:id="rId2"/>
            </p:custDataLst>
          </p:nvPr>
        </p:nvSpPr>
        <p:spPr/>
        <p:txBody>
          <a:bodyPr/>
          <a:p>
            <a:r>
              <a:rPr lang="zh-CN" altLang="en-US"/>
              <a:t>06</a:t>
            </a:r>
            <a:endParaRPr lang="zh-CN" altLang="en-US"/>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分层技术栈策略</a:t>
            </a:r>
            <a:endParaRPr lang="zh-CN" altLang="en-US"/>
          </a:p>
        </p:txBody>
      </p:sp>
      <p:sp>
        <p:nvSpPr>
          <p:cNvPr id="3" name="装饰  1"/>
          <p:cNvSpPr>
            <a:spLocks noGrp="1"/>
          </p:cNvSpPr>
          <p:nvPr>
            <p:ph type="body" idx="16398"/>
            <p:custDataLst>
              <p:tags r:id="rId2"/>
            </p:custDataLst>
          </p:nvPr>
        </p:nvSpPr>
        <p:spPr/>
        <p:txBody>
          <a:bodyPr/>
          <a:p>
            <a:r>
              <a:rPr lang="zh-CN" altLang="en-US"/>
              <a:t> </a:t>
            </a:r>
            <a:endParaRPr lang="zh-CN" altLang="en-US"/>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文本占位符 4"/>
          <p:cNvSpPr>
            <a:spLocks noGrp="1"/>
          </p:cNvSpPr>
          <p:nvPr>
            <p:ph type="body" idx="16386"/>
            <p:custDataLst>
              <p:tags r:id="rId4"/>
            </p:custDataLst>
          </p:nvPr>
        </p:nvSpPr>
        <p:spPr/>
        <p:txBody>
          <a:bodyPr/>
          <a:p>
            <a:r>
              <a:rPr lang="zh-CN" altLang="en-US"/>
              <a:t>业务逻辑层(共享)</a:t>
            </a:r>
            <a:endParaRPr lang="zh-CN" altLang="en-US"/>
          </a:p>
        </p:txBody>
      </p:sp>
      <p:sp>
        <p:nvSpPr>
          <p:cNvPr id="6" name="文本占位符 5"/>
          <p:cNvSpPr>
            <a:spLocks noGrp="1"/>
          </p:cNvSpPr>
          <p:nvPr>
            <p:ph type="body" idx="16387"/>
            <p:custDataLst>
              <p:tags r:id="rId5"/>
            </p:custDataLst>
          </p:nvPr>
        </p:nvSpPr>
        <p:spPr/>
        <p:txBody>
          <a:bodyPr/>
          <a:p>
            <a:r>
              <a:rPr lang="zh-CN" altLang="en-US"/>
              <a:t>业务逻辑层实现共享，涵盖状态管理、API 客户端以及工具函数等内容。它处于分层技术栈的上层，为下层的不同技术框架提供统一的业务逻辑支持，实现代码的高效复用。</a:t>
            </a:r>
            <a:endParaRPr lang="zh-CN" altLang="en-US"/>
          </a:p>
        </p:txBody>
      </p:sp>
      <p:sp>
        <p:nvSpPr>
          <p:cNvPr id="7" name="装饰  5"/>
          <p:cNvSpPr>
            <a:spLocks noGrp="1"/>
          </p:cNvSpPr>
          <p:nvPr>
            <p:ph type="body" idx="16399"/>
            <p:custDataLst>
              <p:tags r:id="rId6"/>
            </p:custDataLst>
          </p:nvPr>
        </p:nvSpPr>
        <p:spPr/>
        <p:txBody>
          <a:bodyPr/>
          <a:p>
            <a:r>
              <a:rPr lang="zh-CN" altLang="en-US"/>
              <a:t> </a:t>
            </a:r>
            <a:endParaRPr lang="zh-CN" altLang="en-US"/>
          </a:p>
        </p:txBody>
      </p:sp>
      <p:sp>
        <p:nvSpPr>
          <p:cNvPr id="8" name="文本占位符 7"/>
          <p:cNvSpPr>
            <a:spLocks noGrp="1"/>
          </p:cNvSpPr>
          <p:nvPr>
            <p:ph type="body" idx="16391"/>
            <p:custDataLst>
              <p:tags r:id="rId7"/>
            </p:custDataLst>
          </p:nvPr>
        </p:nvSpPr>
        <p:spPr/>
        <p:txBody>
          <a:bodyPr/>
          <a:p>
            <a:r>
              <a:rPr lang="zh-CN" altLang="en-US"/>
              <a:t>02</a:t>
            </a:r>
            <a:endParaRPr lang="zh-CN" altLang="en-US"/>
          </a:p>
        </p:txBody>
      </p:sp>
      <p:sp>
        <p:nvSpPr>
          <p:cNvPr id="9" name="文本占位符 8"/>
          <p:cNvSpPr>
            <a:spLocks noGrp="1"/>
          </p:cNvSpPr>
          <p:nvPr>
            <p:ph type="body" idx="16389"/>
            <p:custDataLst>
              <p:tags r:id="rId8"/>
            </p:custDataLst>
          </p:nvPr>
        </p:nvSpPr>
        <p:spPr/>
        <p:txBody>
          <a:bodyPr/>
          <a:p>
            <a:r>
              <a:rPr lang="zh-CN" altLang="en-US"/>
              <a:t>Next.js (Web)</a:t>
            </a:r>
            <a:endParaRPr lang="zh-CN" altLang="en-US"/>
          </a:p>
        </p:txBody>
      </p:sp>
      <p:sp>
        <p:nvSpPr>
          <p:cNvPr id="10" name="文本占位符 9"/>
          <p:cNvSpPr>
            <a:spLocks noGrp="1"/>
          </p:cNvSpPr>
          <p:nvPr>
            <p:ph type="body" idx="16390"/>
            <p:custDataLst>
              <p:tags r:id="rId9"/>
            </p:custDataLst>
          </p:nvPr>
        </p:nvSpPr>
        <p:spPr/>
        <p:txBody>
          <a:bodyPr/>
          <a:p>
            <a:r>
              <a:rPr lang="zh-CN" altLang="en-US"/>
              <a:t>Next.js 用于 Web 开发，是分层技术栈中针对 Web 端的解决方案。它与 React Native 和 Tauri 协同工作，在业务逻辑层的支撑下，为 Web 应用提供稳定、高效的开发体验。</a:t>
            </a:r>
            <a:endParaRPr lang="zh-CN" altLang="en-US"/>
          </a:p>
        </p:txBody>
      </p:sp>
      <p:sp>
        <p:nvSpPr>
          <p:cNvPr id="11" name="装饰  9"/>
          <p:cNvSpPr>
            <a:spLocks noGrp="1"/>
          </p:cNvSpPr>
          <p:nvPr>
            <p:ph type="body" idx="16400"/>
            <p:custDataLst>
              <p:tags r:id="rId10"/>
            </p:custDataLst>
          </p:nvPr>
        </p:nvSpPr>
        <p:spPr/>
        <p:txBody>
          <a:bodyPr/>
          <a:p>
            <a:r>
              <a:rPr lang="zh-CN" altLang="en-US"/>
              <a:t> </a:t>
            </a:r>
            <a:endParaRPr lang="zh-CN" altLang="en-US"/>
          </a:p>
        </p:txBody>
      </p:sp>
      <p:sp>
        <p:nvSpPr>
          <p:cNvPr id="12" name="文本占位符 11"/>
          <p:cNvSpPr>
            <a:spLocks noGrp="1"/>
          </p:cNvSpPr>
          <p:nvPr>
            <p:ph type="body" idx="16394"/>
            <p:custDataLst>
              <p:tags r:id="rId11"/>
            </p:custDataLst>
          </p:nvPr>
        </p:nvSpPr>
        <p:spPr/>
        <p:txBody>
          <a:bodyPr/>
          <a:p>
            <a:r>
              <a:rPr lang="zh-CN" altLang="en-US"/>
              <a:t>03</a:t>
            </a:r>
            <a:endParaRPr lang="zh-CN" altLang="en-US"/>
          </a:p>
        </p:txBody>
      </p:sp>
      <p:sp>
        <p:nvSpPr>
          <p:cNvPr id="13" name="文本占位符 12"/>
          <p:cNvSpPr>
            <a:spLocks noGrp="1"/>
          </p:cNvSpPr>
          <p:nvPr>
            <p:ph type="body" idx="16392"/>
            <p:custDataLst>
              <p:tags r:id="rId12"/>
            </p:custDataLst>
          </p:nvPr>
        </p:nvSpPr>
        <p:spPr/>
        <p:txBody>
          <a:bodyPr/>
          <a:p>
            <a:r>
              <a:rPr lang="zh-CN" altLang="en-US"/>
              <a:t>React Native (Mobile)</a:t>
            </a:r>
            <a:endParaRPr lang="zh-CN" altLang="en-US"/>
          </a:p>
        </p:txBody>
      </p:sp>
      <p:sp>
        <p:nvSpPr>
          <p:cNvPr id="14" name="文本占位符 13"/>
          <p:cNvSpPr>
            <a:spLocks noGrp="1"/>
          </p:cNvSpPr>
          <p:nvPr>
            <p:ph type="body" idx="16393"/>
            <p:custDataLst>
              <p:tags r:id="rId13"/>
            </p:custDataLst>
          </p:nvPr>
        </p:nvSpPr>
        <p:spPr/>
        <p:txBody>
          <a:bodyPr>
            <a:normAutofit lnSpcReduction="10000"/>
          </a:bodyPr>
          <a:p>
            <a:r>
              <a:rPr lang="zh-CN" altLang="en-US"/>
              <a:t>React Native 负责移动端开发，代码复用率达 70 - 80%，能共享业务逻辑、API 客户端等。它依托业务逻辑层，发挥 React 思维模式和团队技能复用的优势，为移动端应用开发提供便利。</a:t>
            </a:r>
            <a:endParaRPr lang="zh-CN" altLang="en-US"/>
          </a:p>
        </p:txBody>
      </p:sp>
      <p:sp>
        <p:nvSpPr>
          <p:cNvPr id="15" name="装饰  3"/>
          <p:cNvSpPr>
            <a:spLocks noGrp="1"/>
          </p:cNvSpPr>
          <p:nvPr>
            <p:ph type="body" idx="16401"/>
            <p:custDataLst>
              <p:tags r:id="rId14"/>
            </p:custDataLst>
          </p:nvPr>
        </p:nvSpPr>
        <p:spPr/>
        <p:txBody>
          <a:bodyPr/>
          <a:p>
            <a:r>
              <a:rPr lang="zh-CN" altLang="en-US"/>
              <a:t> </a:t>
            </a:r>
            <a:endParaRPr lang="zh-CN" altLang="en-US"/>
          </a:p>
        </p:txBody>
      </p:sp>
      <p:sp>
        <p:nvSpPr>
          <p:cNvPr id="16" name="文本占位符 15"/>
          <p:cNvSpPr>
            <a:spLocks noGrp="1"/>
          </p:cNvSpPr>
          <p:nvPr>
            <p:ph type="body" idx="16397"/>
            <p:custDataLst>
              <p:tags r:id="rId15"/>
            </p:custDataLst>
          </p:nvPr>
        </p:nvSpPr>
        <p:spPr/>
        <p:txBody>
          <a:bodyPr/>
          <a:p>
            <a:r>
              <a:rPr lang="zh-CN" altLang="en-US"/>
              <a:t>04</a:t>
            </a:r>
            <a:endParaRPr lang="zh-CN" altLang="en-US"/>
          </a:p>
        </p:txBody>
      </p:sp>
      <p:sp>
        <p:nvSpPr>
          <p:cNvPr id="17" name="文本占位符 16"/>
          <p:cNvSpPr>
            <a:spLocks noGrp="1"/>
          </p:cNvSpPr>
          <p:nvPr>
            <p:ph type="body" idx="16395"/>
            <p:custDataLst>
              <p:tags r:id="rId16"/>
            </p:custDataLst>
          </p:nvPr>
        </p:nvSpPr>
        <p:spPr/>
        <p:txBody>
          <a:bodyPr/>
          <a:p>
            <a:r>
              <a:rPr lang="zh-CN" altLang="en-US"/>
              <a:t>Tauri (Desktop)</a:t>
            </a:r>
            <a:endParaRPr lang="zh-CN" altLang="en-US"/>
          </a:p>
        </p:txBody>
      </p:sp>
      <p:sp>
        <p:nvSpPr>
          <p:cNvPr id="18" name="文本占位符 17"/>
          <p:cNvSpPr>
            <a:spLocks noGrp="1"/>
          </p:cNvSpPr>
          <p:nvPr>
            <p:ph type="body" idx="16396"/>
            <p:custDataLst>
              <p:tags r:id="rId17"/>
            </p:custDataLst>
          </p:nvPr>
        </p:nvSpPr>
        <p:spPr/>
        <p:txBody>
          <a:bodyPr/>
          <a:p>
            <a:r>
              <a:rPr lang="zh-CN" altLang="en-US"/>
              <a:t>Tauri 作为桌面端的方案，与 Next.js、React Native 共同构成分层技术栈。它具有高性能、包大小小的特点，能复用 React 技术投资，为桌面端应用带来卓越性能与安全性。</a:t>
            </a:r>
            <a:endParaRPr lang="zh-CN" altLang="en-US"/>
          </a:p>
        </p:txBody>
      </p:sp>
    </p:spTree>
    <p:custDataLst>
      <p:tags r:id="rId1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6386"/>
            <p:custDataLst>
              <p:tags r:id="rId1"/>
            </p:custDataLst>
          </p:nvPr>
        </p:nvSpPr>
        <p:spPr/>
        <p:txBody>
          <a:bodyPr/>
          <a:p>
            <a:r>
              <a:rPr lang="zh-CN" altLang="en-US"/>
              <a:t>CONTENTS</a:t>
            </a:r>
            <a:endParaRPr lang="zh-CN" altLang="en-US"/>
          </a:p>
        </p:txBody>
      </p:sp>
      <p:sp>
        <p:nvSpPr>
          <p:cNvPr id="3" name="标题 2"/>
          <p:cNvSpPr>
            <a:spLocks noGrp="1"/>
          </p:cNvSpPr>
          <p:nvPr>
            <p:ph type="ctrTitle" idx="16385"/>
            <p:custDataLst>
              <p:tags r:id="rId2"/>
            </p:custDataLst>
          </p:nvPr>
        </p:nvSpPr>
        <p:spPr/>
        <p:txBody>
          <a:bodyPr>
            <a:normAutofit fontScale="90000"/>
          </a:bodyPr>
          <a:p>
            <a:r>
              <a:rPr lang="zh-CN" altLang="en-US"/>
              <a:t>目录</a:t>
            </a:r>
            <a:endParaRPr lang="zh-CN" altLang="en-US"/>
          </a:p>
        </p:txBody>
      </p:sp>
      <p:sp>
        <p:nvSpPr>
          <p:cNvPr id="4" name="文本占位符 3"/>
          <p:cNvSpPr>
            <a:spLocks noGrp="1"/>
          </p:cNvSpPr>
          <p:nvPr>
            <p:ph type="body" idx="16388"/>
            <p:custDataLst>
              <p:tags r:id="rId3"/>
            </p:custDataLst>
          </p:nvPr>
        </p:nvSpPr>
        <p:spPr/>
        <p:txBody>
          <a:bodyPr/>
          <a:p>
            <a:r>
              <a:rPr lang="zh-CN" altLang="en-US"/>
              <a:t>01</a:t>
            </a:r>
            <a:endParaRPr lang="zh-CN" altLang="en-US"/>
          </a:p>
        </p:txBody>
      </p:sp>
      <p:sp>
        <p:nvSpPr>
          <p:cNvPr id="5" name="装饰  3"/>
          <p:cNvSpPr>
            <a:spLocks noGrp="1"/>
          </p:cNvSpPr>
          <p:nvPr>
            <p:ph type="body" idx="16395"/>
            <p:custDataLst>
              <p:tags r:id="rId4"/>
            </p:custDataLst>
          </p:nvPr>
        </p:nvSpPr>
        <p:spPr/>
        <p:txBody>
          <a:bodyPr/>
          <a:p>
            <a:r>
              <a:rPr lang="zh-CN" altLang="en-US"/>
              <a:t> </a:t>
            </a:r>
            <a:endParaRPr lang="zh-CN" altLang="en-US"/>
          </a:p>
        </p:txBody>
      </p:sp>
      <p:sp>
        <p:nvSpPr>
          <p:cNvPr id="6" name="文本占位符 5"/>
          <p:cNvSpPr>
            <a:spLocks noGrp="1"/>
          </p:cNvSpPr>
          <p:nvPr>
            <p:ph type="body" idx="16387"/>
            <p:custDataLst>
              <p:tags r:id="rId5"/>
            </p:custDataLst>
          </p:nvPr>
        </p:nvSpPr>
        <p:spPr/>
        <p:txBody>
          <a:bodyPr/>
          <a:p>
            <a:r>
              <a:rPr lang="zh-CN" altLang="en-US"/>
              <a:t>项目背景与目标</a:t>
            </a:r>
            <a:endParaRPr lang="zh-CN" altLang="en-US"/>
          </a:p>
        </p:txBody>
      </p:sp>
      <p:sp>
        <p:nvSpPr>
          <p:cNvPr id="7" name="文本占位符 6"/>
          <p:cNvSpPr>
            <a:spLocks noGrp="1"/>
          </p:cNvSpPr>
          <p:nvPr>
            <p:ph type="body" idx="16390"/>
            <p:custDataLst>
              <p:tags r:id="rId6"/>
            </p:custDataLst>
          </p:nvPr>
        </p:nvSpPr>
        <p:spPr/>
        <p:txBody>
          <a:bodyPr/>
          <a:p>
            <a:r>
              <a:rPr lang="zh-CN" altLang="en-US"/>
              <a:t>02</a:t>
            </a:r>
            <a:endParaRPr lang="zh-CN" altLang="en-US"/>
          </a:p>
        </p:txBody>
      </p:sp>
      <p:sp>
        <p:nvSpPr>
          <p:cNvPr id="8" name="装饰  6"/>
          <p:cNvSpPr>
            <a:spLocks noGrp="1"/>
          </p:cNvSpPr>
          <p:nvPr>
            <p:ph type="body" idx="16396"/>
            <p:custDataLst>
              <p:tags r:id="rId7"/>
            </p:custDataLst>
          </p:nvPr>
        </p:nvSpPr>
        <p:spPr/>
        <p:txBody>
          <a:bodyPr/>
          <a:p>
            <a:r>
              <a:rPr lang="zh-CN" altLang="en-US"/>
              <a:t> </a:t>
            </a:r>
            <a:endParaRPr lang="zh-CN" altLang="en-US"/>
          </a:p>
        </p:txBody>
      </p:sp>
      <p:sp>
        <p:nvSpPr>
          <p:cNvPr id="9" name="文本占位符 8"/>
          <p:cNvSpPr>
            <a:spLocks noGrp="1"/>
          </p:cNvSpPr>
          <p:nvPr>
            <p:ph type="body" idx="16389"/>
            <p:custDataLst>
              <p:tags r:id="rId8"/>
            </p:custDataLst>
          </p:nvPr>
        </p:nvSpPr>
        <p:spPr/>
        <p:txBody>
          <a:bodyPr/>
          <a:p>
            <a:r>
              <a:rPr lang="zh-CN" altLang="en-US"/>
              <a:t>技术选型核心问题</a:t>
            </a:r>
            <a:endParaRPr lang="zh-CN" altLang="en-US"/>
          </a:p>
        </p:txBody>
      </p:sp>
      <p:sp>
        <p:nvSpPr>
          <p:cNvPr id="10" name="文本占位符 9"/>
          <p:cNvSpPr>
            <a:spLocks noGrp="1"/>
          </p:cNvSpPr>
          <p:nvPr>
            <p:ph type="body" idx="16392"/>
            <p:custDataLst>
              <p:tags r:id="rId9"/>
            </p:custDataLst>
          </p:nvPr>
        </p:nvSpPr>
        <p:spPr/>
        <p:txBody>
          <a:bodyPr/>
          <a:p>
            <a:r>
              <a:rPr lang="zh-CN" altLang="en-US"/>
              <a:t>03</a:t>
            </a:r>
            <a:endParaRPr lang="zh-CN" altLang="en-US"/>
          </a:p>
        </p:txBody>
      </p:sp>
      <p:sp>
        <p:nvSpPr>
          <p:cNvPr id="11" name="装饰  9"/>
          <p:cNvSpPr>
            <a:spLocks noGrp="1"/>
          </p:cNvSpPr>
          <p:nvPr>
            <p:ph type="body" idx="16397"/>
            <p:custDataLst>
              <p:tags r:id="rId10"/>
            </p:custDataLst>
          </p:nvPr>
        </p:nvSpPr>
        <p:spPr/>
        <p:txBody>
          <a:bodyPr/>
          <a:p>
            <a:r>
              <a:rPr lang="zh-CN" altLang="en-US"/>
              <a:t> </a:t>
            </a:r>
            <a:endParaRPr lang="zh-CN" altLang="en-US"/>
          </a:p>
        </p:txBody>
      </p:sp>
      <p:sp>
        <p:nvSpPr>
          <p:cNvPr id="12" name="文本占位符 11"/>
          <p:cNvSpPr>
            <a:spLocks noGrp="1"/>
          </p:cNvSpPr>
          <p:nvPr>
            <p:ph type="body" idx="16391"/>
            <p:custDataLst>
              <p:tags r:id="rId11"/>
            </p:custDataLst>
          </p:nvPr>
        </p:nvSpPr>
        <p:spPr/>
        <p:txBody>
          <a:bodyPr/>
          <a:p>
            <a:r>
              <a:rPr lang="zh-CN" altLang="en-US"/>
              <a:t>React Native 深度分析</a:t>
            </a:r>
            <a:endParaRPr lang="zh-CN" altLang="en-US"/>
          </a:p>
        </p:txBody>
      </p:sp>
      <p:sp>
        <p:nvSpPr>
          <p:cNvPr id="13" name="文本占位符 12"/>
          <p:cNvSpPr>
            <a:spLocks noGrp="1"/>
          </p:cNvSpPr>
          <p:nvPr>
            <p:ph type="body" idx="16394"/>
            <p:custDataLst>
              <p:tags r:id="rId12"/>
            </p:custDataLst>
          </p:nvPr>
        </p:nvSpPr>
        <p:spPr/>
        <p:txBody>
          <a:bodyPr/>
          <a:p>
            <a:r>
              <a:rPr lang="zh-CN" altLang="en-US"/>
              <a:t>04</a:t>
            </a:r>
            <a:endParaRPr lang="zh-CN" altLang="en-US"/>
          </a:p>
        </p:txBody>
      </p:sp>
      <p:sp>
        <p:nvSpPr>
          <p:cNvPr id="14" name="装饰  2"/>
          <p:cNvSpPr>
            <a:spLocks noGrp="1"/>
          </p:cNvSpPr>
          <p:nvPr>
            <p:ph type="body" idx="16398"/>
            <p:custDataLst>
              <p:tags r:id="rId13"/>
            </p:custDataLst>
          </p:nvPr>
        </p:nvSpPr>
        <p:spPr/>
        <p:txBody>
          <a:bodyPr/>
          <a:p>
            <a:r>
              <a:rPr lang="zh-CN" altLang="en-US"/>
              <a:t> </a:t>
            </a:r>
            <a:endParaRPr lang="zh-CN" altLang="en-US"/>
          </a:p>
        </p:txBody>
      </p:sp>
      <p:sp>
        <p:nvSpPr>
          <p:cNvPr id="15" name="文本占位符 14"/>
          <p:cNvSpPr>
            <a:spLocks noGrp="1"/>
          </p:cNvSpPr>
          <p:nvPr>
            <p:ph type="body" idx="16393"/>
            <p:custDataLst>
              <p:tags r:id="rId14"/>
            </p:custDataLst>
          </p:nvPr>
        </p:nvSpPr>
        <p:spPr/>
        <p:txBody>
          <a:bodyPr/>
          <a:p>
            <a:r>
              <a:rPr lang="zh-CN" altLang="en-US"/>
              <a:t>Flutter 技术生态评估</a:t>
            </a:r>
            <a:endParaRPr lang="zh-CN" altLang="en-US"/>
          </a:p>
        </p:txBody>
      </p:sp>
    </p:spTree>
    <p:custDataLst>
      <p:tags r:id="rId1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核心价值</a:t>
            </a:r>
            <a:endParaRPr lang="zh-CN" altLang="en-US"/>
          </a:p>
        </p:txBody>
      </p:sp>
      <p:pic>
        <p:nvPicPr>
          <p:cNvPr id="3" name="内容占位符 2" descr="2b30d0d5-b867-11f0-a408-4ad0a2428b72"/>
          <p:cNvPicPr>
            <a:picLocks noChangeAspect="1"/>
          </p:cNvPicPr>
          <p:nvPr>
            <p:ph idx="16392"/>
            <p:custDataLst>
              <p:tags r:id="rId2"/>
            </p:custDataLst>
          </p:nvPr>
        </p:nvPicPr>
        <p:blipFill>
          <a:blip r:embed="rId3"/>
          <a:srcRect t="16176" b="16176"/>
          <a:stretch>
            <a:fillRect/>
          </a:stretch>
        </p:blipFill>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最大化代码复用</a:t>
            </a:r>
            <a:endParaRPr lang="zh-CN" altLang="en-US"/>
          </a:p>
        </p:txBody>
      </p:sp>
      <p:sp>
        <p:nvSpPr>
          <p:cNvPr id="5" name="文本占位符 4"/>
          <p:cNvSpPr>
            <a:spLocks noGrp="1"/>
          </p:cNvSpPr>
          <p:nvPr>
            <p:ph type="body" idx="16387"/>
            <p:custDataLst>
              <p:tags r:id="rId5"/>
            </p:custDataLst>
          </p:nvPr>
        </p:nvSpPr>
        <p:spPr/>
        <p:txBody>
          <a:bodyPr/>
          <a:p>
            <a:r>
              <a:rPr lang="zh-CN" altLang="en-US"/>
              <a:t>通过分层技术栈策略，实现业务逻辑层的共享，使得代码复用率大大提高。如 React Native 代码复用率可达 70 - 80%，有效减少重复开发，提高开发效率，降低开发成本。</a:t>
            </a:r>
            <a:endParaRPr lang="zh-CN" altLang="en-US"/>
          </a:p>
        </p:txBody>
      </p:sp>
      <p:pic>
        <p:nvPicPr>
          <p:cNvPr id="6" name="内容占位符 5" descr="2b30d1b4-b867-11f0-a408-4ad0a2428b72"/>
          <p:cNvPicPr>
            <a:picLocks noChangeAspect="1"/>
          </p:cNvPicPr>
          <p:nvPr>
            <p:ph idx="16393"/>
            <p:custDataLst>
              <p:tags r:id="rId6"/>
            </p:custDataLst>
          </p:nvPr>
        </p:nvPicPr>
        <p:blipFill>
          <a:blip r:embed="rId7"/>
          <a:srcRect l="1449"/>
          <a:stretch>
            <a:fillRect/>
          </a:stretch>
        </p:blipFill>
        <p:spPr>
          <a:xfrm>
            <a:off x="43688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p:spPr>
      </p:pic>
      <p:sp>
        <p:nvSpPr>
          <p:cNvPr id="7" name="文本占位符 6"/>
          <p:cNvSpPr>
            <a:spLocks noGrp="1"/>
          </p:cNvSpPr>
          <p:nvPr>
            <p:ph type="body" idx="16388"/>
            <p:custDataLst>
              <p:tags r:id="rId8"/>
            </p:custDataLst>
          </p:nvPr>
        </p:nvSpPr>
        <p:spPr/>
        <p:txBody>
          <a:bodyPr/>
          <a:p>
            <a:r>
              <a:rPr lang="zh-CN" altLang="en-US"/>
              <a:t>统一开发体验</a:t>
            </a:r>
            <a:endParaRPr lang="zh-CN" altLang="en-US"/>
          </a:p>
        </p:txBody>
      </p:sp>
      <p:sp>
        <p:nvSpPr>
          <p:cNvPr id="8" name="文本占位符 7"/>
          <p:cNvSpPr>
            <a:spLocks noGrp="1"/>
          </p:cNvSpPr>
          <p:nvPr>
            <p:ph type="body" idx="16389"/>
            <p:custDataLst>
              <p:tags r:id="rId9"/>
            </p:custDataLst>
          </p:nvPr>
        </p:nvSpPr>
        <p:spPr/>
        <p:txBody>
          <a:bodyPr>
            <a:normAutofit lnSpcReduction="10000"/>
          </a:bodyPr>
          <a:p>
            <a:r>
              <a:rPr lang="zh-CN" altLang="en-US"/>
              <a:t>采用分层技术栈，不同端（Web、移动端、桌面端）使用相关联的技术框架，如 React 相关技术。这让开发人员在不同端开发时能保持统一的思维模式和开发习惯，提升开发体验。</a:t>
            </a:r>
            <a:endParaRPr lang="zh-CN" altLang="en-US"/>
          </a:p>
        </p:txBody>
      </p:sp>
      <p:pic>
        <p:nvPicPr>
          <p:cNvPr id="9" name="内容占位符 8" descr="2b30d054-b867-11f0-a408-4ad0a2428b72"/>
          <p:cNvPicPr>
            <a:picLocks noChangeAspect="1"/>
          </p:cNvPicPr>
          <p:nvPr>
            <p:ph idx="16394"/>
            <p:custDataLst>
              <p:tags r:id="rId10"/>
            </p:custDataLst>
          </p:nvPr>
        </p:nvPicPr>
        <p:blipFill>
          <a:blip r:embed="rId11"/>
          <a:srcRect t="16176" b="16176"/>
          <a:stretch>
            <a:fillRect/>
          </a:stretch>
        </p:blipFill>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133600 h 2336800"/>
              <a:gd name="connisteX5" fmla="*/ 3251200 w 3454400"/>
              <a:gd name="connsiteY5" fmla="*/ 2336800 h 2336800"/>
              <a:gd name="connisteX6" fmla="*/ 203200 w 3454400"/>
              <a:gd name="connsiteY6" fmla="*/ 2336800 h 2336800"/>
              <a:gd name="connisteX7" fmla="*/ 0 w 3454400"/>
              <a:gd name="connsiteY7" fmla="*/ 2133600 h 2336800"/>
              <a:gd name="connisteX8" fmla="*/ 0 w 34544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3454400" h="2336800">
                <a:moveTo>
                  <a:pt x="0" y="203200"/>
                </a:moveTo>
                <a:cubicBezTo>
                  <a:pt x="0" y="90976"/>
                  <a:pt x="90976" y="0"/>
                  <a:pt x="203200" y="0"/>
                </a:cubicBezTo>
                <a:lnTo>
                  <a:pt x="3251200" y="0"/>
                </a:lnTo>
                <a:cubicBezTo>
                  <a:pt x="3363424" y="0"/>
                  <a:pt x="3454400" y="90976"/>
                  <a:pt x="3454400" y="203200"/>
                </a:cubicBezTo>
                <a:lnTo>
                  <a:pt x="3454400" y="2133600"/>
                </a:lnTo>
                <a:cubicBezTo>
                  <a:pt x="3454400" y="2245824"/>
                  <a:pt x="3363424" y="2336800"/>
                  <a:pt x="3251200" y="2336800"/>
                </a:cubicBezTo>
                <a:lnTo>
                  <a:pt x="203200" y="2336800"/>
                </a:lnTo>
                <a:cubicBezTo>
                  <a:pt x="90976" y="2336800"/>
                  <a:pt x="0" y="2245824"/>
                  <a:pt x="0" y="2133600"/>
                </a:cubicBezTo>
                <a:lnTo>
                  <a:pt x="0" y="203200"/>
                </a:lnTo>
                <a:close/>
              </a:path>
            </a:pathLst>
          </a:custGeom>
        </p:spPr>
      </p:pic>
      <p:sp>
        <p:nvSpPr>
          <p:cNvPr id="10" name="文本占位符 9"/>
          <p:cNvSpPr>
            <a:spLocks noGrp="1"/>
          </p:cNvSpPr>
          <p:nvPr>
            <p:ph type="body" idx="16390"/>
            <p:custDataLst>
              <p:tags r:id="rId12"/>
            </p:custDataLst>
          </p:nvPr>
        </p:nvSpPr>
        <p:spPr/>
        <p:txBody>
          <a:bodyPr/>
          <a:p>
            <a:r>
              <a:rPr lang="zh-CN" altLang="en-US"/>
              <a:t>渐进式技术演进</a:t>
            </a:r>
            <a:endParaRPr lang="zh-CN" altLang="en-US"/>
          </a:p>
        </p:txBody>
      </p:sp>
      <p:sp>
        <p:nvSpPr>
          <p:cNvPr id="11" name="文本占位符 10"/>
          <p:cNvSpPr>
            <a:spLocks noGrp="1"/>
          </p:cNvSpPr>
          <p:nvPr>
            <p:ph type="body" idx="16391"/>
            <p:custDataLst>
              <p:tags r:id="rId13"/>
            </p:custDataLst>
          </p:nvPr>
        </p:nvSpPr>
        <p:spPr/>
        <p:txBody>
          <a:bodyPr/>
          <a:p>
            <a:r>
              <a:rPr lang="zh-CN" altLang="en-US"/>
              <a:t>推荐的技术架构方案支持渐进式技术演进，可根据业务需求和技术发展逐步调整和优化。例如，在不同阶段对不同端的功能进行推进和优化，保障项目的长期发展。</a:t>
            </a:r>
            <a:endParaRPr lang="zh-CN" altLang="en-US"/>
          </a:p>
        </p:txBody>
      </p:sp>
    </p:spTree>
    <p:custDataLst>
      <p:tags r:id="rId1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实施路线图与成本分析</a:t>
            </a:r>
            <a:endParaRPr lang="zh-CN" altLang="en-US"/>
          </a:p>
        </p:txBody>
      </p:sp>
      <p:sp>
        <p:nvSpPr>
          <p:cNvPr id="3" name="节编号 3"/>
          <p:cNvSpPr>
            <a:spLocks noGrp="1"/>
          </p:cNvSpPr>
          <p:nvPr>
            <p:ph type="body" sz="quarter" idx="16389"/>
            <p:custDataLst>
              <p:tags r:id="rId2"/>
            </p:custDataLst>
          </p:nvPr>
        </p:nvSpPr>
        <p:spPr/>
        <p:txBody>
          <a:bodyPr/>
          <a:p>
            <a:r>
              <a:rPr lang="zh-CN" altLang="en-US"/>
              <a:t>07</a:t>
            </a:r>
            <a:endParaRPr lang="zh-CN" altLang="en-US"/>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三阶段实施路线图</a:t>
            </a:r>
            <a:endParaRPr lang="zh-CN" altLang="en-US"/>
          </a:p>
        </p:txBody>
      </p:sp>
      <p:pic>
        <p:nvPicPr>
          <p:cNvPr id="3" name="图片占位符 2" descr="2ce9f81c-b867-11f0-af5d-aecc5f05c689"/>
          <p:cNvPicPr>
            <a:picLocks noChangeAspect="1"/>
          </p:cNvPicPr>
          <p:nvPr>
            <p:ph type="pic" idx="16392"/>
            <p:custDataLst>
              <p:tags r:id="rId2"/>
            </p:custDataLst>
          </p:nvPr>
        </p:nvPicPr>
        <p:blipFill>
          <a:blip r:embed="rId3"/>
          <a:srcRect/>
          <a:stretch>
            <a:fillRect/>
          </a:stretch>
        </p:blipFill>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a:spLocks noGrp="1"/>
          </p:cNvSpPr>
          <p:nvPr>
            <p:ph type="body" idx="16386"/>
            <p:custDataLst>
              <p:tags r:id="rId4"/>
            </p:custDataLst>
          </p:nvPr>
        </p:nvSpPr>
        <p:spPr/>
        <p:txBody>
          <a:bodyPr/>
          <a:p>
            <a:r>
              <a:rPr lang="zh-CN" altLang="en-US"/>
              <a:t>阶段1: 技术验证 (1-2个月)</a:t>
            </a:r>
            <a:endParaRPr lang="zh-CN" altLang="en-US"/>
          </a:p>
        </p:txBody>
      </p:sp>
      <p:sp>
        <p:nvSpPr>
          <p:cNvPr id="5" name="文本占位符 4"/>
          <p:cNvSpPr>
            <a:spLocks noGrp="1"/>
          </p:cNvSpPr>
          <p:nvPr>
            <p:ph type="body" idx="16387"/>
            <p:custDataLst>
              <p:tags r:id="rId5"/>
            </p:custDataLst>
          </p:nvPr>
        </p:nvSpPr>
        <p:spPr/>
        <p:txBody>
          <a:bodyPr/>
          <a:p>
            <a:r>
              <a:rPr lang="zh-CN" altLang="en-US"/>
              <a:t>在1 - 2个月的技术验证阶段，需创建技术验证项目，以此来初步检验所选技术的可行性。同时进行性能基准测试，明确技术性能水平。还要对团队能力进行评估，了解团队对技术的掌握程度。</a:t>
            </a:r>
            <a:endParaRPr lang="zh-CN" altLang="en-US"/>
          </a:p>
        </p:txBody>
      </p:sp>
      <p:pic>
        <p:nvPicPr>
          <p:cNvPr id="6" name="图片占位符 5" descr="2ce9f93c-b867-11f0-af5d-aecc5f05c689"/>
          <p:cNvPicPr>
            <a:picLocks noChangeAspect="1"/>
          </p:cNvPicPr>
          <p:nvPr>
            <p:ph type="pic" idx="16393"/>
            <p:custDataLst>
              <p:tags r:id="rId6"/>
            </p:custDataLst>
          </p:nvPr>
        </p:nvPicPr>
        <p:blipFill>
          <a:blip r:embed="rId7"/>
          <a:srcRect/>
          <a:stretch>
            <a:fillRect/>
          </a:stretch>
        </p:blipFill>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a:spLocks noGrp="1"/>
          </p:cNvSpPr>
          <p:nvPr>
            <p:ph type="body" idx="16388"/>
            <p:custDataLst>
              <p:tags r:id="rId8"/>
            </p:custDataLst>
          </p:nvPr>
        </p:nvSpPr>
        <p:spPr/>
        <p:txBody>
          <a:bodyPr/>
          <a:p>
            <a:r>
              <a:rPr lang="zh-CN" altLang="en-US"/>
              <a:t>阶段2: 核心功能迁移 (3-6个月)</a:t>
            </a:r>
            <a:endParaRPr lang="zh-CN" altLang="en-US"/>
          </a:p>
        </p:txBody>
      </p:sp>
      <p:sp>
        <p:nvSpPr>
          <p:cNvPr id="8" name="文本占位符 7"/>
          <p:cNvSpPr>
            <a:spLocks noGrp="1"/>
          </p:cNvSpPr>
          <p:nvPr>
            <p:ph type="body" idx="16389"/>
            <p:custDataLst>
              <p:tags r:id="rId9"/>
            </p:custDataLst>
          </p:nvPr>
        </p:nvSpPr>
        <p:spPr/>
        <p:txBody>
          <a:bodyPr/>
          <a:p>
            <a:r>
              <a:rPr lang="zh-CN" altLang="en-US"/>
              <a:t>3 - 6个月的核心功能迁移阶段，要将Web功能向移动端迁移，拓展业务覆盖范围。建立共享组件库，提高开发效率。同时进行桌面端原型开发，为后续全平台覆盖做准备。</a:t>
            </a:r>
            <a:endParaRPr lang="zh-CN" altLang="en-US"/>
          </a:p>
        </p:txBody>
      </p:sp>
      <p:pic>
        <p:nvPicPr>
          <p:cNvPr id="9" name="图片占位符 8" descr="2ce9f7b6-b867-11f0-af5d-aecc5f05c689"/>
          <p:cNvPicPr>
            <a:picLocks noChangeAspect="1"/>
          </p:cNvPicPr>
          <p:nvPr>
            <p:ph type="pic" idx="16394"/>
            <p:custDataLst>
              <p:tags r:id="rId10"/>
            </p:custDataLst>
          </p:nvPr>
        </p:nvPicPr>
        <p:blipFill>
          <a:blip r:embed="rId11"/>
          <a:srcRect/>
          <a:stretch>
            <a:fillRect/>
          </a:stretch>
        </p:blipFill>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0" name="文本占位符 9"/>
          <p:cNvSpPr>
            <a:spLocks noGrp="1"/>
          </p:cNvSpPr>
          <p:nvPr>
            <p:ph type="body" idx="16390"/>
            <p:custDataLst>
              <p:tags r:id="rId12"/>
            </p:custDataLst>
          </p:nvPr>
        </p:nvSpPr>
        <p:spPr/>
        <p:txBody>
          <a:bodyPr/>
          <a:p>
            <a:r>
              <a:rPr lang="zh-CN" altLang="en-US"/>
              <a:t>阶段3: 全平台覆盖 (6-12个月)</a:t>
            </a:r>
            <a:endParaRPr lang="zh-CN" altLang="en-US"/>
          </a:p>
        </p:txBody>
      </p:sp>
      <p:sp>
        <p:nvSpPr>
          <p:cNvPr id="11" name="文本占位符 10"/>
          <p:cNvSpPr>
            <a:spLocks noGrp="1"/>
          </p:cNvSpPr>
          <p:nvPr>
            <p:ph type="body" idx="16391"/>
            <p:custDataLst>
              <p:tags r:id="rId13"/>
            </p:custDataLst>
          </p:nvPr>
        </p:nvSpPr>
        <p:spPr/>
        <p:txBody>
          <a:bodyPr/>
          <a:p>
            <a:r>
              <a:rPr lang="zh-CN" altLang="en-US"/>
              <a:t>6 - 12个月的全平台覆盖阶段，需按业务模块逐步推进，确保各个业务环节都能顺利迁移到新平台。进行性能优化与体验提升，提高用户满意度。建立监控体系，保障系统稳定运行。</a:t>
            </a:r>
            <a:endParaRPr lang="zh-CN" altLang="en-US"/>
          </a:p>
        </p:txBody>
      </p:sp>
    </p:spTree>
    <p:custDataLst>
      <p:tags r:id="rId1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成本效益分析</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2d191267-b867-11f0-849d-fa7623189366"/>
          <p:cNvPicPr>
            <a:picLocks noChangeAspect="1"/>
          </p:cNvPicPr>
          <p:nvPr>
            <p:ph type="pic" idx="16391"/>
            <p:custDataLst>
              <p:tags r:id="rId3"/>
            </p:custDataLst>
          </p:nvPr>
        </p:nvPicPr>
        <p:blipFill>
          <a:blip r:embed="rId4"/>
          <a:srcRect/>
          <a:stretch>
            <a:fillRect/>
          </a:stretch>
        </p:blipFill>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a:t>投资回报对比</a:t>
            </a:r>
            <a:endParaRPr lang="zh-CN" altLang="en-US"/>
          </a:p>
        </p:txBody>
      </p:sp>
      <p:sp>
        <p:nvSpPr>
          <p:cNvPr id="6" name="文本占位符 5"/>
          <p:cNvSpPr>
            <a:spLocks noGrp="1"/>
          </p:cNvSpPr>
          <p:nvPr>
            <p:ph type="body" idx="16387"/>
            <p:custDataLst>
              <p:tags r:id="rId6"/>
            </p:custDataLst>
          </p:nvPr>
        </p:nvSpPr>
        <p:spPr/>
        <p:txBody>
          <a:bodyPr/>
          <a:p>
            <a:r>
              <a:rPr lang="zh-CN" altLang="en-US"/>
              <a:t>投资回报对比方面，从学习、开发、维护和时间成本四个维度对React Native方案和Flutter方案进行了比较。React Native方案学习成本低、开发成本中、维护成本中、时间成本快；Flutter方案学习成本高、开发成本高、维护成本低、时间成本慢。</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2d1913bd-b867-11f0-849d-fa7623189366"/>
          <p:cNvPicPr>
            <a:picLocks noChangeAspect="1"/>
          </p:cNvPicPr>
          <p:nvPr>
            <p:ph type="pic" idx="16393"/>
            <p:custDataLst>
              <p:tags r:id="rId8"/>
            </p:custDataLst>
          </p:nvPr>
        </p:nvPicPr>
        <p:blipFill>
          <a:blip r:embed="rId9"/>
          <a:srcRect/>
          <a:stretch>
            <a:fillRect/>
          </a:stretch>
        </p:blipFill>
        <p:spPr>
          <a:xfrm>
            <a:off x="6248400" y="4216400"/>
            <a:ext cx="5334000" cy="2032000"/>
          </a:xfrm>
          <a:custGeom>
            <a:avLst/>
            <a:gdLst>
              <a:gd name="connisteX0" fmla="*/ 0 w 5334000"/>
              <a:gd name="connsiteY0" fmla="*/ 0 h 2032000"/>
              <a:gd name="connisteX1" fmla="*/ 5334000 w 5334000"/>
              <a:gd name="connsiteY1" fmla="*/ 0 h 2032000"/>
              <a:gd name="connisteX2" fmla="*/ 5334000 w 5334000"/>
              <a:gd name="connsiteY2" fmla="*/ 1828800 h 2032000"/>
              <a:gd name="connisteX3" fmla="*/ 5130800 w 5334000"/>
              <a:gd name="connsiteY3" fmla="*/ 2032000 h 2032000"/>
              <a:gd name="connisteX4" fmla="*/ 203200 w 5334000"/>
              <a:gd name="connsiteY4" fmla="*/ 2032000 h 2032000"/>
              <a:gd name="connisteX5" fmla="*/ 0 w 5334000"/>
              <a:gd name="connsiteY5" fmla="*/ 1828800 h 2032000"/>
              <a:gd name="connisteX6" fmla="*/ 0 w 5334000"/>
              <a:gd name="connsiteY6" fmla="*/ 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0"/>
                </a:moveTo>
                <a:lnTo>
                  <a:pt x="5334000" y="0"/>
                </a:lnTo>
                <a:lnTo>
                  <a:pt x="5334000" y="1828800"/>
                </a:lnTo>
                <a:cubicBezTo>
                  <a:pt x="5334000" y="1941024"/>
                  <a:pt x="5243024" y="2032000"/>
                  <a:pt x="5130800" y="2032000"/>
                </a:cubicBezTo>
                <a:lnTo>
                  <a:pt x="203200" y="2032000"/>
                </a:lnTo>
                <a:cubicBezTo>
                  <a:pt x="90976" y="2032000"/>
                  <a:pt x="0" y="1941024"/>
                  <a:pt x="0" y="1828800"/>
                </a:cubicBezTo>
                <a:lnTo>
                  <a:pt x="0" y="0"/>
                </a:lnTo>
                <a:close/>
              </a:path>
            </a:pathLst>
          </a:custGeom>
        </p:spPr>
      </p:pic>
      <p:sp>
        <p:nvSpPr>
          <p:cNvPr id="9" name="文本占位符 8"/>
          <p:cNvSpPr>
            <a:spLocks noGrp="1"/>
          </p:cNvSpPr>
          <p:nvPr>
            <p:ph type="body" idx="16388"/>
            <p:custDataLst>
              <p:tags r:id="rId10"/>
            </p:custDataLst>
          </p:nvPr>
        </p:nvSpPr>
        <p:spPr/>
        <p:txBody>
          <a:bodyPr/>
          <a:p>
            <a:r>
              <a:rPr lang="zh-CN" altLang="en-US"/>
              <a:t>总体评估</a:t>
            </a:r>
            <a:endParaRPr lang="zh-CN" altLang="en-US"/>
          </a:p>
        </p:txBody>
      </p:sp>
      <p:sp>
        <p:nvSpPr>
          <p:cNvPr id="10" name="文本占位符 9"/>
          <p:cNvSpPr>
            <a:spLocks noGrp="1"/>
          </p:cNvSpPr>
          <p:nvPr>
            <p:ph type="body" idx="16389"/>
            <p:custDataLst>
              <p:tags r:id="rId11"/>
            </p:custDataLst>
          </p:nvPr>
        </p:nvSpPr>
        <p:spPr/>
        <p:txBody>
          <a:bodyPr/>
          <a:p>
            <a:r>
              <a:rPr lang="zh-CN" altLang="en-US"/>
              <a:t>总体评估显示，React Native方案投资回收期更短，能更快获得收益；Flutter方案具有明显的长期性能优势，适合对性能有较高要求且注重长期发展的项目。</a:t>
            </a:r>
            <a:endParaRPr lang="zh-CN" altLang="en-US"/>
          </a:p>
        </p:txBody>
      </p:sp>
    </p:spTree>
    <p:custDataLst>
      <p:tags r:id="rId1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风险控制与总结建议</a:t>
            </a:r>
            <a:endParaRPr lang="zh-CN" altLang="en-US"/>
          </a:p>
        </p:txBody>
      </p:sp>
      <p:sp>
        <p:nvSpPr>
          <p:cNvPr id="3" name="节编号 3"/>
          <p:cNvSpPr>
            <a:spLocks noGrp="1"/>
          </p:cNvSpPr>
          <p:nvPr>
            <p:ph type="body" sz="quarter" idx="16389"/>
            <p:custDataLst>
              <p:tags r:id="rId2"/>
            </p:custDataLst>
          </p:nvPr>
        </p:nvSpPr>
        <p:spPr/>
        <p:txBody>
          <a:bodyPr/>
          <a:p>
            <a:r>
              <a:rPr lang="zh-CN" altLang="en-US"/>
              <a:t>08</a:t>
            </a:r>
            <a:endParaRPr lang="zh-CN" altLang="en-US"/>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风险控制策略</a:t>
            </a:r>
            <a:endParaRPr lang="zh-CN" altLang="en-US"/>
          </a:p>
        </p:txBody>
      </p:sp>
      <p:sp>
        <p:nvSpPr>
          <p:cNvPr id="3" name="装饰  1"/>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2d115d44-b867-11f0-a269-6e500f34490c"/>
          <p:cNvPicPr>
            <a:picLocks noChangeAspect="1"/>
          </p:cNvPicPr>
          <p:nvPr>
            <p:ph type="pic" idx="16391"/>
            <p:custDataLst>
              <p:tags r:id="rId3"/>
            </p:custDataLst>
          </p:nvPr>
        </p:nvPicPr>
        <p:blipFill>
          <a:blip r:embed="rId4"/>
          <a:srcRect t="139" b="139"/>
          <a:stretch>
            <a:fillRect/>
          </a:stretch>
        </p:blipFill>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p:spPr>
      </p:pic>
      <p:sp>
        <p:nvSpPr>
          <p:cNvPr id="5" name="文本占位符 4"/>
          <p:cNvSpPr>
            <a:spLocks noGrp="1"/>
          </p:cNvSpPr>
          <p:nvPr>
            <p:ph type="body" idx="16386"/>
            <p:custDataLst>
              <p:tags r:id="rId5"/>
            </p:custDataLst>
          </p:nvPr>
        </p:nvSpPr>
        <p:spPr/>
        <p:txBody>
          <a:bodyPr/>
          <a:p>
            <a:r>
              <a:rPr lang="zh-CN" altLang="en-US"/>
              <a:t>技术风险矩阵</a:t>
            </a:r>
            <a:endParaRPr lang="zh-CN" altLang="en-US"/>
          </a:p>
        </p:txBody>
      </p:sp>
      <p:sp>
        <p:nvSpPr>
          <p:cNvPr id="6" name="文本占位符 5"/>
          <p:cNvSpPr>
            <a:spLocks noGrp="1"/>
          </p:cNvSpPr>
          <p:nvPr>
            <p:ph type="body" idx="16387"/>
            <p:custDataLst>
              <p:tags r:id="rId6"/>
            </p:custDataLst>
          </p:nvPr>
        </p:nvSpPr>
        <p:spPr/>
        <p:txBody>
          <a:bodyPr/>
          <a:p>
            <a:r>
              <a:rPr lang="zh-CN" altLang="en-US"/>
              <a:t>在技术选型过程中，要关注性能不达标、团队适配慢、技术迭代快等风险类型。性能不达标概率为中但影响高，团队适配慢概率低影响为中，技术迭代快概率高影响为中，需对应制定应对措施。</a:t>
            </a:r>
            <a:endParaRPr lang="zh-CN" altLang="en-US"/>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2d115d40-b867-11f0-a269-6e500f34490c"/>
          <p:cNvPicPr>
            <a:picLocks noChangeAspect="1"/>
          </p:cNvPicPr>
          <p:nvPr>
            <p:ph type="pic" idx="16393"/>
            <p:custDataLst>
              <p:tags r:id="rId8"/>
            </p:custDataLst>
          </p:nvPr>
        </p:nvPicPr>
        <p:blipFill>
          <a:blip r:embed="rId9"/>
          <a:srcRect t="476" b="476"/>
          <a:stretch>
            <a:fillRect/>
          </a:stretch>
        </p:blipFill>
        <p:spPr>
          <a:xfrm>
            <a:off x="62484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p:spPr>
      </p:pic>
      <p:sp>
        <p:nvSpPr>
          <p:cNvPr id="9" name="文本占位符 8"/>
          <p:cNvSpPr>
            <a:spLocks noGrp="1"/>
          </p:cNvSpPr>
          <p:nvPr>
            <p:ph type="body" idx="16388"/>
            <p:custDataLst>
              <p:tags r:id="rId10"/>
            </p:custDataLst>
          </p:nvPr>
        </p:nvSpPr>
        <p:spPr/>
        <p:txBody>
          <a:bodyPr/>
          <a:p>
            <a:r>
              <a:rPr lang="zh-CN" altLang="en-US"/>
              <a:t>风险缓解策略</a:t>
            </a:r>
            <a:endParaRPr lang="zh-CN" altLang="en-US"/>
          </a:p>
        </p:txBody>
      </p:sp>
      <p:sp>
        <p:nvSpPr>
          <p:cNvPr id="10" name="文本占位符 9"/>
          <p:cNvSpPr>
            <a:spLocks noGrp="1"/>
          </p:cNvSpPr>
          <p:nvPr>
            <p:ph type="body" idx="16389"/>
            <p:custDataLst>
              <p:tags r:id="rId11"/>
            </p:custDataLst>
          </p:nvPr>
        </p:nvSpPr>
        <p:spPr/>
        <p:txBody>
          <a:bodyPr/>
          <a:p>
            <a:r>
              <a:rPr lang="zh-CN" altLang="en-US"/>
              <a:t>为有效应对技术风险，应采取不全部押注单一技术、模块化设计保障灵活性、建立技术演进路线图等缓解策略。这样能降低风险影响，确保项目在复杂技术环境中稳定推进。</a:t>
            </a:r>
            <a:endParaRPr lang="zh-CN" altLang="en-US"/>
          </a:p>
        </p:txBody>
      </p:sp>
    </p:spTree>
    <p:custDataLst>
      <p:tags r:id="rId1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总结与建议</a:t>
            </a:r>
            <a:endParaRPr lang="zh-CN" altLang="en-US"/>
          </a:p>
        </p:txBody>
      </p:sp>
      <p:sp>
        <p:nvSpPr>
          <p:cNvPr id="3" name="文本占位符 2"/>
          <p:cNvSpPr>
            <a:spLocks noGrp="1"/>
          </p:cNvSpPr>
          <p:nvPr>
            <p:ph type="body" idx="16386"/>
            <p:custDataLst>
              <p:tags r:id="rId2"/>
            </p:custDataLst>
          </p:nvPr>
        </p:nvSpPr>
        <p:spPr/>
        <p:txBody>
          <a:bodyPr/>
          <a:p>
            <a:r>
              <a:rPr lang="zh-CN" altLang="en-US"/>
              <a:t>核心结论</a:t>
            </a:r>
            <a:endParaRPr lang="zh-CN" altLang="en-US"/>
          </a:p>
        </p:txBody>
      </p:sp>
      <p:sp>
        <p:nvSpPr>
          <p:cNvPr id="4" name="文本占位符 3"/>
          <p:cNvSpPr>
            <a:spLocks noGrp="1"/>
          </p:cNvSpPr>
          <p:nvPr>
            <p:ph type="body" idx="16387"/>
            <p:custDataLst>
              <p:tags r:id="rId3"/>
            </p:custDataLst>
          </p:nvPr>
        </p:nvSpPr>
        <p:spPr/>
        <p:txBody>
          <a:bodyPr/>
          <a:p>
            <a:r>
              <a:rPr lang="zh-CN" altLang="en-US"/>
              <a:t>综合考虑各项因素，推荐采用 React Native 为主导的渐进式技术策略。此策略能最大化现有 React 投资，在技术协同、效率和风险控制方面具有显著优势。</a:t>
            </a:r>
            <a:endParaRPr lang="zh-CN" altLang="en-US"/>
          </a:p>
        </p:txBody>
      </p:sp>
      <p:sp>
        <p:nvSpPr>
          <p:cNvPr id="5" name="文本占位符 4"/>
          <p:cNvSpPr>
            <a:spLocks noGrp="1"/>
          </p:cNvSpPr>
          <p:nvPr>
            <p:ph type="body" idx="16388"/>
            <p:custDataLst>
              <p:tags r:id="rId4"/>
            </p:custDataLst>
          </p:nvPr>
        </p:nvSpPr>
        <p:spPr/>
        <p:txBody>
          <a:bodyPr/>
          <a:p>
            <a:r>
              <a:rPr lang="zh-CN" altLang="en-US"/>
              <a:t>三大优势</a:t>
            </a:r>
            <a:endParaRPr lang="zh-CN" altLang="en-US"/>
          </a:p>
        </p:txBody>
      </p:sp>
      <p:sp>
        <p:nvSpPr>
          <p:cNvPr id="6" name="文本占位符 5"/>
          <p:cNvSpPr>
            <a:spLocks noGrp="1"/>
          </p:cNvSpPr>
          <p:nvPr>
            <p:ph type="body" idx="16389"/>
            <p:custDataLst>
              <p:tags r:id="rId5"/>
            </p:custDataLst>
          </p:nvPr>
        </p:nvSpPr>
        <p:spPr/>
        <p:txBody>
          <a:bodyPr/>
          <a:p>
            <a:r>
              <a:rPr lang="zh-CN" altLang="en-US"/>
              <a:t>该策略具有技术协同、效率优先、风险可控三大优势。可最大化现有 React 投资，快速验证业务模式，还能为未来技术演进留空间，适应企业跨平台技术发展需求。</a:t>
            </a:r>
            <a:endParaRPr lang="zh-CN" altLang="en-US"/>
          </a:p>
        </p:txBody>
      </p:sp>
      <p:sp>
        <p:nvSpPr>
          <p:cNvPr id="7" name="文本占位符 6"/>
          <p:cNvSpPr>
            <a:spLocks noGrp="1"/>
          </p:cNvSpPr>
          <p:nvPr>
            <p:ph type="body" idx="16390"/>
            <p:custDataLst>
              <p:tags r:id="rId6"/>
            </p:custDataLst>
          </p:nvPr>
        </p:nvSpPr>
        <p:spPr/>
        <p:txBody>
          <a:bodyPr/>
          <a:p>
            <a:r>
              <a:rPr lang="zh-CN" altLang="en-US"/>
              <a:t>实施建议</a:t>
            </a:r>
            <a:endParaRPr lang="zh-CN" altLang="en-US"/>
          </a:p>
        </p:txBody>
      </p:sp>
      <p:sp>
        <p:nvSpPr>
          <p:cNvPr id="8" name="文本占位符 7"/>
          <p:cNvSpPr>
            <a:spLocks noGrp="1"/>
          </p:cNvSpPr>
          <p:nvPr>
            <p:ph type="body" idx="16391"/>
            <p:custDataLst>
              <p:tags r:id="rId7"/>
            </p:custDataLst>
          </p:nvPr>
        </p:nvSpPr>
        <p:spPr/>
        <p:txBody>
          <a:bodyPr/>
          <a:p>
            <a:r>
              <a:rPr lang="zh-CN" altLang="en-US"/>
              <a:t>实施建议分短期、中期、长期。短期 0 - 6 月用 React Native 快速启动，中期 6 - 12 月对关键模块性能优化，长期 12 月后根据业务需求灵活调整。</a:t>
            </a:r>
            <a:endParaRPr lang="zh-CN" altLang="en-US"/>
          </a:p>
        </p:txBody>
      </p:sp>
    </p:spTree>
    <p:custDataLst>
      <p:tags r:id="rId8"/>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2"/>
          <p:cNvSpPr>
            <a:spLocks noGrp="1"/>
          </p:cNvSpPr>
          <p:nvPr>
            <p:ph type="body" idx="16389"/>
            <p:custDataLst>
              <p:tags r:id="rId1"/>
            </p:custDataLst>
          </p:nvPr>
        </p:nvSpPr>
        <p:spPr/>
        <p:txBody>
          <a:bodyPr/>
          <a:p>
            <a:r>
              <a:rPr lang="zh-CN" altLang="en-US"/>
              <a:t>THE END</a:t>
            </a:r>
            <a:endParaRPr lang="zh-CN" altLang="en-US"/>
          </a:p>
        </p:txBody>
      </p:sp>
      <p:sp>
        <p:nvSpPr>
          <p:cNvPr id="3" name="标题 1"/>
          <p:cNvSpPr>
            <a:spLocks noGrp="1"/>
          </p:cNvSpPr>
          <p:nvPr>
            <p:ph type="ctrTitle" idx="16388"/>
            <p:custDataLst>
              <p:tags r:id="rId2"/>
            </p:custDataLst>
          </p:nvPr>
        </p:nvSpPr>
        <p:spPr/>
        <p:txBody>
          <a:bodyPr>
            <a:normAutofit fontScale="90000"/>
          </a:bodyPr>
          <a:p>
            <a:r>
              <a:rPr lang="zh-CN" altLang="en-US"/>
              <a:t>谢谢</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6386"/>
            <p:custDataLst>
              <p:tags r:id="rId1"/>
            </p:custDataLst>
          </p:nvPr>
        </p:nvSpPr>
        <p:spPr/>
        <p:txBody>
          <a:bodyPr/>
          <a:p>
            <a:r>
              <a:rPr lang="zh-CN" altLang="en-US"/>
              <a:t>CONTENTS</a:t>
            </a:r>
            <a:endParaRPr lang="zh-CN" altLang="en-US"/>
          </a:p>
        </p:txBody>
      </p:sp>
      <p:sp>
        <p:nvSpPr>
          <p:cNvPr id="3" name="标题 2"/>
          <p:cNvSpPr>
            <a:spLocks noGrp="1"/>
          </p:cNvSpPr>
          <p:nvPr>
            <p:ph type="ctrTitle" idx="16385"/>
            <p:custDataLst>
              <p:tags r:id="rId2"/>
            </p:custDataLst>
          </p:nvPr>
        </p:nvSpPr>
        <p:spPr/>
        <p:txBody>
          <a:bodyPr>
            <a:normAutofit fontScale="90000"/>
          </a:bodyPr>
          <a:p>
            <a:r>
              <a:rPr lang="zh-CN" altLang="en-US"/>
              <a:t>目录</a:t>
            </a:r>
            <a:endParaRPr lang="zh-CN" altLang="en-US"/>
          </a:p>
        </p:txBody>
      </p:sp>
      <p:sp>
        <p:nvSpPr>
          <p:cNvPr id="4" name="文本占位符 3"/>
          <p:cNvSpPr>
            <a:spLocks noGrp="1"/>
          </p:cNvSpPr>
          <p:nvPr>
            <p:ph type="body" idx="16388"/>
            <p:custDataLst>
              <p:tags r:id="rId3"/>
            </p:custDataLst>
          </p:nvPr>
        </p:nvSpPr>
        <p:spPr/>
        <p:txBody>
          <a:bodyPr/>
          <a:p>
            <a:r>
              <a:rPr lang="zh-CN" altLang="en-US"/>
              <a:t>05</a:t>
            </a:r>
            <a:endParaRPr lang="zh-CN" altLang="en-US"/>
          </a:p>
        </p:txBody>
      </p:sp>
      <p:sp>
        <p:nvSpPr>
          <p:cNvPr id="5" name="装饰  3"/>
          <p:cNvSpPr>
            <a:spLocks noGrp="1"/>
          </p:cNvSpPr>
          <p:nvPr>
            <p:ph type="body" idx="16395"/>
            <p:custDataLst>
              <p:tags r:id="rId4"/>
            </p:custDataLst>
          </p:nvPr>
        </p:nvSpPr>
        <p:spPr/>
        <p:txBody>
          <a:bodyPr/>
          <a:p>
            <a:r>
              <a:rPr lang="zh-CN" altLang="en-US"/>
              <a:t> </a:t>
            </a:r>
            <a:endParaRPr lang="zh-CN" altLang="en-US"/>
          </a:p>
        </p:txBody>
      </p:sp>
      <p:sp>
        <p:nvSpPr>
          <p:cNvPr id="6" name="文本占位符 5"/>
          <p:cNvSpPr>
            <a:spLocks noGrp="1"/>
          </p:cNvSpPr>
          <p:nvPr>
            <p:ph type="body" idx="16387"/>
            <p:custDataLst>
              <p:tags r:id="rId5"/>
            </p:custDataLst>
          </p:nvPr>
        </p:nvSpPr>
        <p:spPr/>
        <p:txBody>
          <a:bodyPr/>
          <a:p>
            <a:r>
              <a:rPr lang="zh-CN" altLang="en-US"/>
              <a:t>桌面端解决方案对比</a:t>
            </a:r>
            <a:endParaRPr lang="zh-CN" altLang="en-US"/>
          </a:p>
        </p:txBody>
      </p:sp>
      <p:sp>
        <p:nvSpPr>
          <p:cNvPr id="7" name="文本占位符 6"/>
          <p:cNvSpPr>
            <a:spLocks noGrp="1"/>
          </p:cNvSpPr>
          <p:nvPr>
            <p:ph type="body" idx="16390"/>
            <p:custDataLst>
              <p:tags r:id="rId6"/>
            </p:custDataLst>
          </p:nvPr>
        </p:nvSpPr>
        <p:spPr/>
        <p:txBody>
          <a:bodyPr/>
          <a:p>
            <a:r>
              <a:rPr lang="zh-CN" altLang="en-US"/>
              <a:t>06</a:t>
            </a:r>
            <a:endParaRPr lang="zh-CN" altLang="en-US"/>
          </a:p>
        </p:txBody>
      </p:sp>
      <p:sp>
        <p:nvSpPr>
          <p:cNvPr id="8" name="装饰  6"/>
          <p:cNvSpPr>
            <a:spLocks noGrp="1"/>
          </p:cNvSpPr>
          <p:nvPr>
            <p:ph type="body" idx="16396"/>
            <p:custDataLst>
              <p:tags r:id="rId7"/>
            </p:custDataLst>
          </p:nvPr>
        </p:nvSpPr>
        <p:spPr/>
        <p:txBody>
          <a:bodyPr/>
          <a:p>
            <a:r>
              <a:rPr lang="zh-CN" altLang="en-US"/>
              <a:t> </a:t>
            </a:r>
            <a:endParaRPr lang="zh-CN" altLang="en-US"/>
          </a:p>
        </p:txBody>
      </p:sp>
      <p:sp>
        <p:nvSpPr>
          <p:cNvPr id="9" name="文本占位符 8"/>
          <p:cNvSpPr>
            <a:spLocks noGrp="1"/>
          </p:cNvSpPr>
          <p:nvPr>
            <p:ph type="body" idx="16389"/>
            <p:custDataLst>
              <p:tags r:id="rId8"/>
            </p:custDataLst>
          </p:nvPr>
        </p:nvSpPr>
        <p:spPr/>
        <p:txBody>
          <a:bodyPr/>
          <a:p>
            <a:r>
              <a:rPr lang="zh-CN" altLang="en-US"/>
              <a:t>推荐技术架构方案</a:t>
            </a:r>
            <a:endParaRPr lang="zh-CN" altLang="en-US"/>
          </a:p>
        </p:txBody>
      </p:sp>
      <p:sp>
        <p:nvSpPr>
          <p:cNvPr id="10" name="文本占位符 9"/>
          <p:cNvSpPr>
            <a:spLocks noGrp="1"/>
          </p:cNvSpPr>
          <p:nvPr>
            <p:ph type="body" idx="16392"/>
            <p:custDataLst>
              <p:tags r:id="rId9"/>
            </p:custDataLst>
          </p:nvPr>
        </p:nvSpPr>
        <p:spPr/>
        <p:txBody>
          <a:bodyPr/>
          <a:p>
            <a:r>
              <a:rPr lang="zh-CN" altLang="en-US"/>
              <a:t>07</a:t>
            </a:r>
            <a:endParaRPr lang="zh-CN" altLang="en-US"/>
          </a:p>
        </p:txBody>
      </p:sp>
      <p:sp>
        <p:nvSpPr>
          <p:cNvPr id="11" name="装饰  9"/>
          <p:cNvSpPr>
            <a:spLocks noGrp="1"/>
          </p:cNvSpPr>
          <p:nvPr>
            <p:ph type="body" idx="16397"/>
            <p:custDataLst>
              <p:tags r:id="rId10"/>
            </p:custDataLst>
          </p:nvPr>
        </p:nvSpPr>
        <p:spPr/>
        <p:txBody>
          <a:bodyPr/>
          <a:p>
            <a:r>
              <a:rPr lang="zh-CN" altLang="en-US"/>
              <a:t> </a:t>
            </a:r>
            <a:endParaRPr lang="zh-CN" altLang="en-US"/>
          </a:p>
        </p:txBody>
      </p:sp>
      <p:sp>
        <p:nvSpPr>
          <p:cNvPr id="12" name="文本占位符 11"/>
          <p:cNvSpPr>
            <a:spLocks noGrp="1"/>
          </p:cNvSpPr>
          <p:nvPr>
            <p:ph type="body" idx="16391"/>
            <p:custDataLst>
              <p:tags r:id="rId11"/>
            </p:custDataLst>
          </p:nvPr>
        </p:nvSpPr>
        <p:spPr/>
        <p:txBody>
          <a:bodyPr/>
          <a:p>
            <a:r>
              <a:rPr lang="zh-CN" altLang="en-US"/>
              <a:t>实施路线图与成本分析</a:t>
            </a:r>
            <a:endParaRPr lang="zh-CN" altLang="en-US"/>
          </a:p>
        </p:txBody>
      </p:sp>
      <p:sp>
        <p:nvSpPr>
          <p:cNvPr id="13" name="文本占位符 12"/>
          <p:cNvSpPr>
            <a:spLocks noGrp="1"/>
          </p:cNvSpPr>
          <p:nvPr>
            <p:ph type="body" idx="16394"/>
            <p:custDataLst>
              <p:tags r:id="rId12"/>
            </p:custDataLst>
          </p:nvPr>
        </p:nvSpPr>
        <p:spPr/>
        <p:txBody>
          <a:bodyPr/>
          <a:p>
            <a:r>
              <a:rPr lang="zh-CN" altLang="en-US"/>
              <a:t>08</a:t>
            </a:r>
            <a:endParaRPr lang="zh-CN" altLang="en-US"/>
          </a:p>
        </p:txBody>
      </p:sp>
      <p:sp>
        <p:nvSpPr>
          <p:cNvPr id="14" name="装饰  2"/>
          <p:cNvSpPr>
            <a:spLocks noGrp="1"/>
          </p:cNvSpPr>
          <p:nvPr>
            <p:ph type="body" idx="16398"/>
            <p:custDataLst>
              <p:tags r:id="rId13"/>
            </p:custDataLst>
          </p:nvPr>
        </p:nvSpPr>
        <p:spPr/>
        <p:txBody>
          <a:bodyPr/>
          <a:p>
            <a:r>
              <a:rPr lang="zh-CN" altLang="en-US"/>
              <a:t> </a:t>
            </a:r>
            <a:endParaRPr lang="zh-CN" altLang="en-US"/>
          </a:p>
        </p:txBody>
      </p:sp>
      <p:sp>
        <p:nvSpPr>
          <p:cNvPr id="15" name="文本占位符 14"/>
          <p:cNvSpPr>
            <a:spLocks noGrp="1"/>
          </p:cNvSpPr>
          <p:nvPr>
            <p:ph type="body" idx="16393"/>
            <p:custDataLst>
              <p:tags r:id="rId14"/>
            </p:custDataLst>
          </p:nvPr>
        </p:nvSpPr>
        <p:spPr/>
        <p:txBody>
          <a:bodyPr/>
          <a:p>
            <a:r>
              <a:rPr lang="zh-CN" altLang="en-US"/>
              <a:t>风险控制与总结建议</a:t>
            </a:r>
            <a:endParaRPr lang="zh-CN" altLang="en-US"/>
          </a:p>
        </p:txBody>
      </p:sp>
    </p:spTree>
    <p:custDataLst>
      <p:tags r:id="rId1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项目背景与目标</a:t>
            </a:r>
            <a:endParaRPr lang="zh-CN" altLang="en-US"/>
          </a:p>
        </p:txBody>
      </p:sp>
      <p:sp>
        <p:nvSpPr>
          <p:cNvPr id="3" name="节编号 3"/>
          <p:cNvSpPr>
            <a:spLocks noGrp="1"/>
          </p:cNvSpPr>
          <p:nvPr>
            <p:ph type="body" sz="quarter" idx="16389"/>
            <p:custDataLst>
              <p:tags r:id="rId2"/>
            </p:custDataLst>
          </p:nvPr>
        </p:nvSpPr>
        <p:spPr/>
        <p:txBody>
          <a:bodyPr/>
          <a:p>
            <a:r>
              <a:rPr lang="zh-CN" altLang="en-US"/>
              <a:t>01</a:t>
            </a: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业务需求</a:t>
            </a:r>
            <a:endParaRPr lang="zh-CN" altLang="en-US"/>
          </a:p>
        </p:txBody>
      </p:sp>
      <p:sp>
        <p:nvSpPr>
          <p:cNvPr id="3" name="装饰  1"/>
          <p:cNvSpPr>
            <a:spLocks noGrp="1"/>
          </p:cNvSpPr>
          <p:nvPr>
            <p:ph type="body" idx="16392"/>
            <p:custDataLst>
              <p:tags r:id="rId2"/>
            </p:custDataLst>
          </p:nvPr>
        </p:nvSpPr>
        <p:spPr/>
        <p:txBody>
          <a:bodyPr/>
          <a:p>
            <a:r>
              <a:rPr lang="zh-CN" altLang="en-US"/>
              <a:t> </a:t>
            </a:r>
            <a:endParaRPr lang="zh-CN" altLang="en-US"/>
          </a:p>
        </p:txBody>
      </p:sp>
      <p:pic>
        <p:nvPicPr>
          <p:cNvPr id="4" name="图片占位符 3" descr="2c50a04e-b867-11f0-99f6-9207cd6b6756"/>
          <p:cNvPicPr>
            <a:picLocks noChangeAspect="1"/>
          </p:cNvPicPr>
          <p:nvPr>
            <p:ph type="pic" idx="16393"/>
            <p:custDataLst>
              <p:tags r:id="rId3"/>
            </p:custDataLst>
          </p:nvPr>
        </p:nvPicPr>
        <p:blipFill>
          <a:blip r:embed="rId4"/>
          <a:srcRect/>
          <a:stretch>
            <a:fillRect/>
          </a:stretch>
        </p:blipFill>
        <p:spPr>
          <a:xfrm>
            <a:off x="1727200" y="1955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5" name="文本占位符 4"/>
          <p:cNvSpPr>
            <a:spLocks noGrp="1"/>
          </p:cNvSpPr>
          <p:nvPr>
            <p:ph type="body" idx="16386"/>
            <p:custDataLst>
              <p:tags r:id="rId5"/>
            </p:custDataLst>
          </p:nvPr>
        </p:nvSpPr>
        <p:spPr/>
        <p:txBody>
          <a:bodyPr/>
          <a:p>
            <a:r>
              <a:rPr lang="zh-CN" altLang="en-US"/>
              <a:t>Web应用开发</a:t>
            </a:r>
            <a:endParaRPr lang="zh-CN" altLang="en-US"/>
          </a:p>
        </p:txBody>
      </p:sp>
      <p:sp>
        <p:nvSpPr>
          <p:cNvPr id="6" name="文本占位符 5"/>
          <p:cNvSpPr>
            <a:spLocks noGrp="1"/>
          </p:cNvSpPr>
          <p:nvPr>
            <p:ph type="body" idx="16387"/>
            <p:custDataLst>
              <p:tags r:id="rId6"/>
            </p:custDataLst>
          </p:nvPr>
        </p:nvSpPr>
        <p:spPr/>
        <p:txBody>
          <a:bodyPr/>
          <a:p>
            <a:r>
              <a:rPr lang="zh-CN" altLang="en-US"/>
              <a:t>企业业务需求包含基于 React + Next.js 技术栈进行 Web 应用开发，此技术栈能提供高效的开发模式，有助于构建功能丰富、性能良好的 Web 应用，以满足企业业务的多样化需求。</a:t>
            </a:r>
            <a:endParaRPr lang="zh-CN" altLang="en-US"/>
          </a:p>
        </p:txBody>
      </p:sp>
      <p:sp>
        <p:nvSpPr>
          <p:cNvPr id="7" name="装饰  5"/>
          <p:cNvSpPr>
            <a:spLocks noGrp="1"/>
          </p:cNvSpPr>
          <p:nvPr>
            <p:ph type="body" idx="16394"/>
            <p:custDataLst>
              <p:tags r:id="rId7"/>
            </p:custDataLst>
          </p:nvPr>
        </p:nvSpPr>
        <p:spPr/>
        <p:txBody>
          <a:bodyPr/>
          <a:p>
            <a:r>
              <a:rPr lang="zh-CN" altLang="en-US"/>
              <a:t> </a:t>
            </a:r>
            <a:endParaRPr lang="zh-CN" altLang="en-US"/>
          </a:p>
        </p:txBody>
      </p:sp>
      <p:pic>
        <p:nvPicPr>
          <p:cNvPr id="8" name="图片占位符 7" descr="2c50a0a8-b867-11f0-99f6-9207cd6b6756"/>
          <p:cNvPicPr>
            <a:picLocks noChangeAspect="1"/>
          </p:cNvPicPr>
          <p:nvPr>
            <p:ph type="pic" idx="16395"/>
            <p:custDataLst>
              <p:tags r:id="rId8"/>
            </p:custDataLst>
          </p:nvPr>
        </p:nvPicPr>
        <p:blipFill>
          <a:blip r:embed="rId9"/>
          <a:srcRect/>
          <a:stretch>
            <a:fillRect/>
          </a:stretch>
        </p:blipFill>
        <p:spPr>
          <a:xfrm>
            <a:off x="5486400" y="1955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9" name="文本占位符 8"/>
          <p:cNvSpPr>
            <a:spLocks noGrp="1"/>
          </p:cNvSpPr>
          <p:nvPr>
            <p:ph type="body" idx="16388"/>
            <p:custDataLst>
              <p:tags r:id="rId10"/>
            </p:custDataLst>
          </p:nvPr>
        </p:nvSpPr>
        <p:spPr/>
        <p:txBody>
          <a:bodyPr/>
          <a:p>
            <a:r>
              <a:rPr lang="zh-CN" altLang="en-US"/>
              <a:t>跨平台扩展</a:t>
            </a:r>
            <a:endParaRPr lang="zh-CN" altLang="en-US"/>
          </a:p>
        </p:txBody>
      </p:sp>
      <p:sp>
        <p:nvSpPr>
          <p:cNvPr id="10" name="文本占位符 9"/>
          <p:cNvSpPr>
            <a:spLocks noGrp="1"/>
          </p:cNvSpPr>
          <p:nvPr>
            <p:ph type="body" idx="16389"/>
            <p:custDataLst>
              <p:tags r:id="rId11"/>
            </p:custDataLst>
          </p:nvPr>
        </p:nvSpPr>
        <p:spPr/>
        <p:txBody>
          <a:bodyPr>
            <a:normAutofit lnSpcReduction="10000"/>
          </a:bodyPr>
          <a:p>
            <a:r>
              <a:rPr lang="zh-CN" altLang="en-US"/>
              <a:t>跨平台扩展要求覆盖移动端（iOS/Android）和桌面端（Linux 等），通过实现多平台的应用部署，能扩大企业应用的使用范围，让更多用户能够使用企业的应用，提升企业的影响力。</a:t>
            </a:r>
            <a:endParaRPr lang="zh-CN" altLang="en-US"/>
          </a:p>
        </p:txBody>
      </p:sp>
      <p:sp>
        <p:nvSpPr>
          <p:cNvPr id="11" name="装饰  9"/>
          <p:cNvSpPr>
            <a:spLocks noGrp="1"/>
          </p:cNvSpPr>
          <p:nvPr>
            <p:ph type="body" idx="16396"/>
            <p:custDataLst>
              <p:tags r:id="rId12"/>
            </p:custDataLst>
          </p:nvPr>
        </p:nvSpPr>
        <p:spPr/>
        <p:txBody>
          <a:bodyPr/>
          <a:p>
            <a:r>
              <a:rPr lang="zh-CN" altLang="en-US"/>
              <a:t> </a:t>
            </a:r>
            <a:endParaRPr lang="zh-CN" altLang="en-US"/>
          </a:p>
        </p:txBody>
      </p:sp>
      <p:pic>
        <p:nvPicPr>
          <p:cNvPr id="12" name="图片占位符 11" descr="2c50a073-b867-11f0-99f6-9207cd6b6756"/>
          <p:cNvPicPr>
            <a:picLocks noChangeAspect="1"/>
          </p:cNvPicPr>
          <p:nvPr>
            <p:ph type="pic" idx="16397"/>
            <p:custDataLst>
              <p:tags r:id="rId13"/>
            </p:custDataLst>
          </p:nvPr>
        </p:nvPicPr>
        <p:blipFill>
          <a:blip r:embed="rId14"/>
          <a:srcRect/>
          <a:stretch>
            <a:fillRect/>
          </a:stretch>
        </p:blipFill>
        <p:spPr>
          <a:xfrm>
            <a:off x="9245600" y="1955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3" name="文本占位符 12"/>
          <p:cNvSpPr>
            <a:spLocks noGrp="1"/>
          </p:cNvSpPr>
          <p:nvPr>
            <p:ph type="body" idx="16390"/>
            <p:custDataLst>
              <p:tags r:id="rId15"/>
            </p:custDataLst>
          </p:nvPr>
        </p:nvSpPr>
        <p:spPr/>
        <p:txBody>
          <a:bodyPr/>
          <a:p>
            <a:r>
              <a:rPr lang="zh-CN" altLang="en-US"/>
              <a:t>核心目标</a:t>
            </a:r>
            <a:endParaRPr lang="zh-CN" altLang="en-US"/>
          </a:p>
        </p:txBody>
      </p:sp>
      <p:sp>
        <p:nvSpPr>
          <p:cNvPr id="14" name="文本占位符 13"/>
          <p:cNvSpPr>
            <a:spLocks noGrp="1"/>
          </p:cNvSpPr>
          <p:nvPr>
            <p:ph type="body" idx="16391"/>
            <p:custDataLst>
              <p:tags r:id="rId16"/>
            </p:custDataLst>
          </p:nvPr>
        </p:nvSpPr>
        <p:spPr/>
        <p:txBody>
          <a:bodyPr>
            <a:normAutofit lnSpcReduction="10000"/>
          </a:bodyPr>
          <a:p>
            <a:r>
              <a:rPr lang="zh-CN" altLang="en-US"/>
              <a:t>核心目标是最大化技术投资回报，降低总拥有成本。通过合理选择技术和优化开发流程，企业能在保证应用质量的同时，减少资金投入和运营成本，实现效益的最大化。</a:t>
            </a:r>
            <a:endParaRPr lang="zh-CN" altLang="en-US"/>
          </a:p>
        </p:txBody>
      </p:sp>
    </p:spTree>
    <p:custDataLst>
      <p:tags r:id="rId1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技术挑战</a:t>
            </a:r>
            <a:endParaRPr lang="zh-CN" altLang="en-US"/>
          </a:p>
        </p:txBody>
      </p:sp>
      <p:sp>
        <p:nvSpPr>
          <p:cNvPr id="3" name="文本占位符 2"/>
          <p:cNvSpPr>
            <a:spLocks noGrp="1"/>
          </p:cNvSpPr>
          <p:nvPr>
            <p:ph type="body" idx="16388"/>
            <p:custDataLst>
              <p:tags r:id="rId2"/>
            </p:custDataLst>
          </p:nvPr>
        </p:nvSpPr>
        <p:spPr/>
        <p:txBody>
          <a:bodyPr/>
          <a:p>
            <a:r>
              <a:rPr lang="zh-CN" altLang="en-US"/>
              <a:t>01</a:t>
            </a:r>
            <a:endParaRPr lang="zh-CN" altLang="en-US"/>
          </a:p>
        </p:txBody>
      </p:sp>
      <p:sp>
        <p:nvSpPr>
          <p:cNvPr id="4" name="文本占位符 3"/>
          <p:cNvSpPr>
            <a:spLocks noGrp="1"/>
          </p:cNvSpPr>
          <p:nvPr>
            <p:ph type="body" idx="16386"/>
            <p:custDataLst>
              <p:tags r:id="rId3"/>
            </p:custDataLst>
          </p:nvPr>
        </p:nvSpPr>
        <p:spPr/>
        <p:txBody>
          <a:bodyPr/>
          <a:p>
            <a:r>
              <a:rPr lang="zh-CN" altLang="en-US"/>
              <a:t>React 与 Flutter 生态完全独立</a:t>
            </a:r>
            <a:endParaRPr lang="zh-CN" altLang="en-US"/>
          </a:p>
        </p:txBody>
      </p:sp>
      <p:sp>
        <p:nvSpPr>
          <p:cNvPr id="5" name="文本占位符 4"/>
          <p:cNvSpPr>
            <a:spLocks noGrp="1"/>
          </p:cNvSpPr>
          <p:nvPr>
            <p:ph type="body" idx="16387"/>
            <p:custDataLst>
              <p:tags r:id="rId4"/>
            </p:custDataLst>
          </p:nvPr>
        </p:nvSpPr>
        <p:spPr/>
        <p:txBody>
          <a:bodyPr/>
          <a:p>
            <a:r>
              <a:rPr lang="zh-CN" altLang="en-US"/>
              <a:t>React 与 Flutter 生态完全独立，这使得在开发过程中难以实现两者的有效融合。不同的生态环境意味着开发人员需要分别学习和适应不同的技术体系，增加了开发的难度和复杂度。</a:t>
            </a:r>
            <a:endParaRPr lang="zh-CN" altLang="en-US"/>
          </a:p>
        </p:txBody>
      </p:sp>
      <p:sp>
        <p:nvSpPr>
          <p:cNvPr id="6" name="文本占位符 5"/>
          <p:cNvSpPr>
            <a:spLocks noGrp="1"/>
          </p:cNvSpPr>
          <p:nvPr>
            <p:ph type="body" idx="16391"/>
            <p:custDataLst>
              <p:tags r:id="rId5"/>
            </p:custDataLst>
          </p:nvPr>
        </p:nvSpPr>
        <p:spPr/>
        <p:txBody>
          <a:bodyPr/>
          <a:p>
            <a:r>
              <a:rPr lang="zh-CN" altLang="en-US"/>
              <a:t>02</a:t>
            </a:r>
            <a:endParaRPr lang="zh-CN" altLang="en-US"/>
          </a:p>
        </p:txBody>
      </p:sp>
      <p:sp>
        <p:nvSpPr>
          <p:cNvPr id="7" name="文本占位符 6"/>
          <p:cNvSpPr>
            <a:spLocks noGrp="1"/>
          </p:cNvSpPr>
          <p:nvPr>
            <p:ph type="body" idx="16389"/>
            <p:custDataLst>
              <p:tags r:id="rId6"/>
            </p:custDataLst>
          </p:nvPr>
        </p:nvSpPr>
        <p:spPr/>
        <p:txBody>
          <a:bodyPr/>
          <a:p>
            <a:r>
              <a:rPr lang="zh-CN" altLang="en-US"/>
              <a:t>功能重复开发，维护成本翻倍</a:t>
            </a:r>
            <a:endParaRPr lang="zh-CN" altLang="en-US"/>
          </a:p>
        </p:txBody>
      </p:sp>
      <p:sp>
        <p:nvSpPr>
          <p:cNvPr id="8" name="文本占位符 7"/>
          <p:cNvSpPr>
            <a:spLocks noGrp="1"/>
          </p:cNvSpPr>
          <p:nvPr>
            <p:ph type="body" idx="16390"/>
            <p:custDataLst>
              <p:tags r:id="rId7"/>
            </p:custDataLst>
          </p:nvPr>
        </p:nvSpPr>
        <p:spPr/>
        <p:txBody>
          <a:bodyPr/>
          <a:p>
            <a:r>
              <a:rPr lang="zh-CN" altLang="en-US"/>
              <a:t>由于生态独立，功能重复开发不可避免，这不仅浪费了开发资源，还使得维护成本翻倍。开发和维护两个独立的代码库，需要投入更多的人力和时间，增加了企业的负担。</a:t>
            </a:r>
            <a:endParaRPr lang="zh-CN" altLang="en-US"/>
          </a:p>
        </p:txBody>
      </p:sp>
      <p:sp>
        <p:nvSpPr>
          <p:cNvPr id="9" name="文本占位符 8"/>
          <p:cNvSpPr>
            <a:spLocks noGrp="1"/>
          </p:cNvSpPr>
          <p:nvPr>
            <p:ph type="body" idx="16394"/>
            <p:custDataLst>
              <p:tags r:id="rId8"/>
            </p:custDataLst>
          </p:nvPr>
        </p:nvSpPr>
        <p:spPr/>
        <p:txBody>
          <a:bodyPr/>
          <a:p>
            <a:r>
              <a:rPr lang="zh-CN" altLang="en-US"/>
              <a:t>03</a:t>
            </a:r>
            <a:endParaRPr lang="zh-CN" altLang="en-US"/>
          </a:p>
        </p:txBody>
      </p:sp>
      <p:sp>
        <p:nvSpPr>
          <p:cNvPr id="10" name="文本占位符 9"/>
          <p:cNvSpPr>
            <a:spLocks noGrp="1"/>
          </p:cNvSpPr>
          <p:nvPr>
            <p:ph type="body" idx="16392"/>
            <p:custDataLst>
              <p:tags r:id="rId9"/>
            </p:custDataLst>
          </p:nvPr>
        </p:nvSpPr>
        <p:spPr/>
        <p:txBody>
          <a:bodyPr/>
          <a:p>
            <a:r>
              <a:rPr lang="zh-CN" altLang="en-US"/>
              <a:t>团队技能要求分散，学习曲线陡峭</a:t>
            </a:r>
            <a:endParaRPr lang="zh-CN" altLang="en-US"/>
          </a:p>
        </p:txBody>
      </p:sp>
      <p:sp>
        <p:nvSpPr>
          <p:cNvPr id="11" name="文本占位符 10"/>
          <p:cNvSpPr>
            <a:spLocks noGrp="1"/>
          </p:cNvSpPr>
          <p:nvPr>
            <p:ph type="body" idx="16393"/>
            <p:custDataLst>
              <p:tags r:id="rId10"/>
            </p:custDataLst>
          </p:nvPr>
        </p:nvSpPr>
        <p:spPr/>
        <p:txBody>
          <a:bodyPr/>
          <a:p>
            <a:r>
              <a:rPr lang="zh-CN" altLang="en-US"/>
              <a:t>团队技能要求分散，学习曲线陡峭。开发人员需要同时掌握 React 和 Flutter 相关技能，这对团队成员的能力要求较高，学习过程也较为困难，可能会影响项目的开发进度和质量。</a:t>
            </a:r>
            <a:endParaRPr lang="zh-CN" altLang="en-US"/>
          </a:p>
        </p:txBody>
      </p:sp>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技术选型核心问题</a:t>
            </a:r>
            <a:endParaRPr lang="zh-CN" altLang="en-US"/>
          </a:p>
        </p:txBody>
      </p:sp>
      <p:sp>
        <p:nvSpPr>
          <p:cNvPr id="3" name="节编号 3"/>
          <p:cNvSpPr>
            <a:spLocks noGrp="1"/>
          </p:cNvSpPr>
          <p:nvPr>
            <p:ph type="body" sz="quarter" idx="16389"/>
            <p:custDataLst>
              <p:tags r:id="rId2"/>
            </p:custDataLst>
          </p:nvPr>
        </p:nvSpPr>
        <p:spPr/>
        <p:txBody>
          <a:bodyPr/>
          <a:p>
            <a:r>
              <a:rPr lang="zh-CN" altLang="en-US"/>
              <a:t>02</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关键决策点</a:t>
            </a:r>
            <a:endParaRPr lang="zh-CN" altLang="en-US"/>
          </a:p>
        </p:txBody>
      </p:sp>
      <p:sp>
        <p:nvSpPr>
          <p:cNvPr id="3" name="装饰  1"/>
          <p:cNvSpPr>
            <a:spLocks noGrp="1"/>
          </p:cNvSpPr>
          <p:nvPr>
            <p:ph type="body" idx="16399"/>
            <p:custDataLst>
              <p:tags r:id="rId2"/>
            </p:custDataLst>
          </p:nvPr>
        </p:nvSpPr>
        <p:spPr/>
        <p:txBody>
          <a:bodyPr/>
          <a:p>
            <a:r>
              <a:rPr lang="zh-CN" altLang="en-US"/>
              <a:t> </a:t>
            </a:r>
            <a:endParaRPr lang="zh-CN" altLang="en-US"/>
          </a:p>
        </p:txBody>
      </p:sp>
      <p:pic>
        <p:nvPicPr>
          <p:cNvPr id="32" name="图片占位符 31" descr="7"/>
          <p:cNvPicPr>
            <a:picLocks noChangeAspect="1"/>
          </p:cNvPicPr>
          <p:nvPr>
            <p:ph type="pic" idx="16398"/>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787400" y="2159000"/>
            <a:ext cx="406400" cy="406400"/>
          </a:xfrm>
          <a:prstGeom prst="rect">
            <a:avLst/>
          </a:prstGeom>
        </p:spPr>
      </p:pic>
      <p:sp>
        <p:nvSpPr>
          <p:cNvPr id="5" name="文本占位符 4"/>
          <p:cNvSpPr>
            <a:spLocks noGrp="1"/>
          </p:cNvSpPr>
          <p:nvPr>
            <p:ph type="body" idx="16386"/>
            <p:custDataLst>
              <p:tags r:id="rId6"/>
            </p:custDataLst>
          </p:nvPr>
        </p:nvSpPr>
        <p:spPr/>
        <p:txBody>
          <a:bodyPr>
            <a:normAutofit lnSpcReduction="20000"/>
          </a:bodyPr>
          <a:p>
            <a:r>
              <a:rPr lang="zh-CN" altLang="en-US"/>
              <a:t>React Native 能否替代 Flutter？</a:t>
            </a:r>
            <a:endParaRPr lang="zh-CN" altLang="en-US"/>
          </a:p>
        </p:txBody>
      </p:sp>
      <p:sp>
        <p:nvSpPr>
          <p:cNvPr id="6" name="文本占位符 5"/>
          <p:cNvSpPr>
            <a:spLocks noGrp="1"/>
          </p:cNvSpPr>
          <p:nvPr>
            <p:ph type="body" idx="16387"/>
            <p:custDataLst>
              <p:tags r:id="rId7"/>
            </p:custDataLst>
          </p:nvPr>
        </p:nvSpPr>
        <p:spPr/>
        <p:txBody>
          <a:bodyPr>
            <a:normAutofit fontScale="60000"/>
          </a:bodyPr>
          <a:p>
            <a:r>
              <a:rPr lang="zh-CN" altLang="en-US"/>
              <a:t>在企业跨平台技术选型中，需判断 React Native 能否替代 Flutter。评估维度涵盖生态完整性、开发效率、团队适配性、性能表现和长期维护，各维度重要性有所不同。</a:t>
            </a:r>
            <a:endParaRPr lang="zh-CN" altLang="en-US"/>
          </a:p>
        </p:txBody>
      </p:sp>
      <p:sp>
        <p:nvSpPr>
          <p:cNvPr id="7" name="装饰  5"/>
          <p:cNvSpPr>
            <a:spLocks noGrp="1"/>
          </p:cNvSpPr>
          <p:nvPr>
            <p:ph type="body" idx="16401"/>
            <p:custDataLst>
              <p:tags r:id="rId8"/>
            </p:custDataLst>
          </p:nvPr>
        </p:nvSpPr>
        <p:spPr/>
        <p:txBody>
          <a:bodyPr/>
          <a:p>
            <a:r>
              <a:rPr lang="zh-CN" altLang="en-US"/>
              <a:t> </a:t>
            </a:r>
            <a:endParaRPr lang="zh-CN" altLang="en-US"/>
          </a:p>
        </p:txBody>
      </p:sp>
      <p:pic>
        <p:nvPicPr>
          <p:cNvPr id="29" name="图片占位符 28" descr="8"/>
          <p:cNvPicPr>
            <a:picLocks noChangeAspect="1"/>
          </p:cNvPicPr>
          <p:nvPr>
            <p:ph type="pic" idx="16400"/>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502400" y="2159000"/>
            <a:ext cx="406400" cy="406400"/>
          </a:xfrm>
          <a:prstGeom prst="rect">
            <a:avLst/>
          </a:prstGeom>
        </p:spPr>
      </p:pic>
      <p:sp>
        <p:nvSpPr>
          <p:cNvPr id="9" name="文本占位符 8"/>
          <p:cNvSpPr>
            <a:spLocks noGrp="1"/>
          </p:cNvSpPr>
          <p:nvPr>
            <p:ph type="body" idx="16388"/>
            <p:custDataLst>
              <p:tags r:id="rId12"/>
            </p:custDataLst>
          </p:nvPr>
        </p:nvSpPr>
        <p:spPr/>
        <p:txBody>
          <a:bodyPr/>
          <a:p>
            <a:r>
              <a:rPr lang="zh-CN" altLang="en-US"/>
              <a:t>生态完整性</a:t>
            </a:r>
            <a:endParaRPr lang="zh-CN" altLang="en-US"/>
          </a:p>
        </p:txBody>
      </p:sp>
      <p:sp>
        <p:nvSpPr>
          <p:cNvPr id="10" name="文本占位符 9"/>
          <p:cNvSpPr>
            <a:spLocks noGrp="1"/>
          </p:cNvSpPr>
          <p:nvPr>
            <p:ph type="body" idx="16389"/>
            <p:custDataLst>
              <p:tags r:id="rId13"/>
            </p:custDataLst>
          </p:nvPr>
        </p:nvSpPr>
        <p:spPr/>
        <p:txBody>
          <a:bodyPr>
            <a:normAutofit fontScale="60000"/>
          </a:bodyPr>
          <a:p>
            <a:r>
              <a:rPr lang="zh-CN" altLang="en-US"/>
              <a:t>生态完整性在技术选型评估中极为重要，被评为五星。完整的生态能为开发提供丰富资源和便利，有助于项目的顺利开展和长期维护，对技术的应用和发展起着关键支撑作用。</a:t>
            </a:r>
            <a:endParaRPr lang="zh-CN" altLang="en-US"/>
          </a:p>
        </p:txBody>
      </p:sp>
      <p:sp>
        <p:nvSpPr>
          <p:cNvPr id="11" name="装饰  9"/>
          <p:cNvSpPr>
            <a:spLocks noGrp="1"/>
          </p:cNvSpPr>
          <p:nvPr>
            <p:ph type="body" idx="16403"/>
            <p:custDataLst>
              <p:tags r:id="rId14"/>
            </p:custDataLst>
          </p:nvPr>
        </p:nvSpPr>
        <p:spPr/>
        <p:txBody>
          <a:bodyPr/>
          <a:p>
            <a:r>
              <a:rPr lang="zh-CN" altLang="en-US"/>
              <a:t> </a:t>
            </a:r>
            <a:endParaRPr lang="zh-CN" altLang="en-US"/>
          </a:p>
        </p:txBody>
      </p:sp>
      <p:pic>
        <p:nvPicPr>
          <p:cNvPr id="27" name="图片占位符 26" descr="9"/>
          <p:cNvPicPr>
            <a:picLocks noChangeAspect="1"/>
          </p:cNvPicPr>
          <p:nvPr>
            <p:ph type="pic" idx="16402"/>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87400" y="3683000"/>
            <a:ext cx="406400" cy="406400"/>
          </a:xfrm>
          <a:prstGeom prst="rect">
            <a:avLst/>
          </a:prstGeom>
        </p:spPr>
      </p:pic>
      <p:sp>
        <p:nvSpPr>
          <p:cNvPr id="13" name="文本占位符 12"/>
          <p:cNvSpPr>
            <a:spLocks noGrp="1"/>
          </p:cNvSpPr>
          <p:nvPr>
            <p:ph type="body" idx="16390"/>
            <p:custDataLst>
              <p:tags r:id="rId18"/>
            </p:custDataLst>
          </p:nvPr>
        </p:nvSpPr>
        <p:spPr/>
        <p:txBody>
          <a:bodyPr/>
          <a:p>
            <a:r>
              <a:rPr lang="zh-CN" altLang="en-US"/>
              <a:t>开发效率</a:t>
            </a:r>
            <a:endParaRPr lang="zh-CN" altLang="en-US"/>
          </a:p>
        </p:txBody>
      </p:sp>
      <p:sp>
        <p:nvSpPr>
          <p:cNvPr id="14" name="文本占位符 13"/>
          <p:cNvSpPr>
            <a:spLocks noGrp="1"/>
          </p:cNvSpPr>
          <p:nvPr>
            <p:ph type="body" idx="16391"/>
            <p:custDataLst>
              <p:tags r:id="rId19"/>
            </p:custDataLst>
          </p:nvPr>
        </p:nvSpPr>
        <p:spPr/>
        <p:txBody>
          <a:bodyPr>
            <a:normAutofit fontScale="60000"/>
          </a:bodyPr>
          <a:p>
            <a:r>
              <a:rPr lang="zh-CN" altLang="en-US"/>
              <a:t>开发效率也是关键评估维度，同样为五星重要性。高效的开发能缩短项目周期，降低时间成本，使企业更快地将产品推向市场，在竞争中占据优势，对企业技术投资回报影响显著。</a:t>
            </a:r>
            <a:endParaRPr lang="zh-CN" altLang="en-US"/>
          </a:p>
        </p:txBody>
      </p:sp>
      <p:sp>
        <p:nvSpPr>
          <p:cNvPr id="15" name="装饰  3"/>
          <p:cNvSpPr>
            <a:spLocks noGrp="1"/>
          </p:cNvSpPr>
          <p:nvPr>
            <p:ph type="body" idx="16405"/>
            <p:custDataLst>
              <p:tags r:id="rId20"/>
            </p:custDataLst>
          </p:nvPr>
        </p:nvSpPr>
        <p:spPr/>
        <p:txBody>
          <a:bodyPr/>
          <a:p>
            <a:r>
              <a:rPr lang="zh-CN" altLang="en-US"/>
              <a:t> </a:t>
            </a:r>
            <a:endParaRPr lang="zh-CN" altLang="en-US"/>
          </a:p>
        </p:txBody>
      </p:sp>
      <p:pic>
        <p:nvPicPr>
          <p:cNvPr id="30" name="图片占位符 29" descr="10"/>
          <p:cNvPicPr>
            <a:picLocks noChangeAspect="1"/>
          </p:cNvPicPr>
          <p:nvPr>
            <p:ph type="pic" idx="16404"/>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502400" y="3683000"/>
            <a:ext cx="406400" cy="406400"/>
          </a:xfrm>
          <a:prstGeom prst="rect">
            <a:avLst/>
          </a:prstGeom>
        </p:spPr>
      </p:pic>
      <p:sp>
        <p:nvSpPr>
          <p:cNvPr id="17" name="文本占位符 16"/>
          <p:cNvSpPr>
            <a:spLocks noGrp="1"/>
          </p:cNvSpPr>
          <p:nvPr>
            <p:ph type="body" idx="16392"/>
            <p:custDataLst>
              <p:tags r:id="rId24"/>
            </p:custDataLst>
          </p:nvPr>
        </p:nvSpPr>
        <p:spPr/>
        <p:txBody>
          <a:bodyPr/>
          <a:p>
            <a:r>
              <a:rPr lang="zh-CN" altLang="en-US"/>
              <a:t>团队适配性</a:t>
            </a:r>
            <a:endParaRPr lang="zh-CN" altLang="en-US"/>
          </a:p>
        </p:txBody>
      </p:sp>
      <p:sp>
        <p:nvSpPr>
          <p:cNvPr id="18" name="文本占位符 17"/>
          <p:cNvSpPr>
            <a:spLocks noGrp="1"/>
          </p:cNvSpPr>
          <p:nvPr>
            <p:ph type="body" idx="16393"/>
            <p:custDataLst>
              <p:tags r:id="rId25"/>
            </p:custDataLst>
          </p:nvPr>
        </p:nvSpPr>
        <p:spPr/>
        <p:txBody>
          <a:bodyPr>
            <a:normAutofit fontScale="60000"/>
          </a:bodyPr>
          <a:p>
            <a:r>
              <a:rPr lang="zh-CN" altLang="en-US"/>
              <a:t>团队适配性重要性四星。不同技术对团队技能要求不同，若团队能较好适配所选技术，可减少学习成本和磨合时间，提高工作效率，保障项目顺利推进，避免因团队不适配影响进度。</a:t>
            </a:r>
            <a:endParaRPr lang="zh-CN" altLang="en-US"/>
          </a:p>
        </p:txBody>
      </p:sp>
      <p:sp>
        <p:nvSpPr>
          <p:cNvPr id="19" name="装饰  7"/>
          <p:cNvSpPr>
            <a:spLocks noGrp="1"/>
          </p:cNvSpPr>
          <p:nvPr>
            <p:ph type="body" idx="16407"/>
            <p:custDataLst>
              <p:tags r:id="rId26"/>
            </p:custDataLst>
          </p:nvPr>
        </p:nvSpPr>
        <p:spPr/>
        <p:txBody>
          <a:bodyPr/>
          <a:p>
            <a:r>
              <a:rPr lang="zh-CN" altLang="en-US"/>
              <a:t> </a:t>
            </a:r>
            <a:endParaRPr lang="zh-CN" altLang="en-US"/>
          </a:p>
        </p:txBody>
      </p:sp>
      <p:pic>
        <p:nvPicPr>
          <p:cNvPr id="31" name="图片占位符 30" descr="11"/>
          <p:cNvPicPr>
            <a:picLocks noChangeAspect="1"/>
          </p:cNvPicPr>
          <p:nvPr>
            <p:ph type="pic" idx="16406"/>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787400" y="5207000"/>
            <a:ext cx="406400" cy="406400"/>
          </a:xfrm>
          <a:prstGeom prst="rect">
            <a:avLst/>
          </a:prstGeom>
        </p:spPr>
      </p:pic>
      <p:sp>
        <p:nvSpPr>
          <p:cNvPr id="21" name="文本占位符 20"/>
          <p:cNvSpPr>
            <a:spLocks noGrp="1"/>
          </p:cNvSpPr>
          <p:nvPr>
            <p:ph type="body" idx="16394"/>
            <p:custDataLst>
              <p:tags r:id="rId30"/>
            </p:custDataLst>
          </p:nvPr>
        </p:nvSpPr>
        <p:spPr/>
        <p:txBody>
          <a:bodyPr/>
          <a:p>
            <a:r>
              <a:rPr lang="zh-CN" altLang="en-US"/>
              <a:t>性能表现</a:t>
            </a:r>
            <a:endParaRPr lang="zh-CN" altLang="en-US"/>
          </a:p>
        </p:txBody>
      </p:sp>
      <p:sp>
        <p:nvSpPr>
          <p:cNvPr id="22" name="文本占位符 21"/>
          <p:cNvSpPr>
            <a:spLocks noGrp="1"/>
          </p:cNvSpPr>
          <p:nvPr>
            <p:ph type="body" idx="16395"/>
            <p:custDataLst>
              <p:tags r:id="rId31"/>
            </p:custDataLst>
          </p:nvPr>
        </p:nvSpPr>
        <p:spPr/>
        <p:txBody>
          <a:bodyPr>
            <a:normAutofit fontScale="60000"/>
          </a:bodyPr>
          <a:p>
            <a:r>
              <a:rPr lang="zh-CN" altLang="en-US"/>
              <a:t>性能表现重要性三星。良好的性能是产品稳定运行的基础，能提升用户体验，但在技术选型中，它并非唯一决定因素，还需综合考虑其他方面，如生态和开发效率等。</a:t>
            </a:r>
            <a:endParaRPr lang="zh-CN" altLang="en-US"/>
          </a:p>
        </p:txBody>
      </p:sp>
      <p:sp>
        <p:nvSpPr>
          <p:cNvPr id="23" name="装饰  1"/>
          <p:cNvSpPr>
            <a:spLocks noGrp="1"/>
          </p:cNvSpPr>
          <p:nvPr>
            <p:ph type="body" idx="16409"/>
            <p:custDataLst>
              <p:tags r:id="rId32"/>
            </p:custDataLst>
          </p:nvPr>
        </p:nvSpPr>
        <p:spPr/>
        <p:txBody>
          <a:bodyPr/>
          <a:p>
            <a:r>
              <a:rPr lang="zh-CN" altLang="en-US"/>
              <a:t> </a:t>
            </a:r>
            <a:endParaRPr lang="zh-CN" altLang="en-US"/>
          </a:p>
        </p:txBody>
      </p:sp>
      <p:pic>
        <p:nvPicPr>
          <p:cNvPr id="28" name="图片占位符 27" descr="12"/>
          <p:cNvPicPr>
            <a:picLocks noChangeAspect="1"/>
          </p:cNvPicPr>
          <p:nvPr>
            <p:ph type="pic" idx="16408"/>
            <p:custDataLst>
              <p:tags r:id="rId33"/>
            </p:custDataLst>
          </p:nvPr>
        </p:nvPicPr>
        <p:blipFill>
          <a:blip r:embed="rId34">
            <a:extLst>
              <a:ext uri="{96DAC541-7B7A-43D3-8B79-37D633B846F1}">
                <asvg:svgBlip xmlns:asvg="http://schemas.microsoft.com/office/drawing/2016/SVG/main" r:embed="rId35"/>
              </a:ext>
            </a:extLst>
          </a:blip>
          <a:stretch>
            <a:fillRect/>
          </a:stretch>
        </p:blipFill>
        <p:spPr>
          <a:xfrm>
            <a:off x="6502400" y="5207000"/>
            <a:ext cx="406400" cy="406400"/>
          </a:xfrm>
          <a:prstGeom prst="rect">
            <a:avLst/>
          </a:prstGeom>
        </p:spPr>
      </p:pic>
      <p:sp>
        <p:nvSpPr>
          <p:cNvPr id="25" name="文本占位符 24"/>
          <p:cNvSpPr>
            <a:spLocks noGrp="1"/>
          </p:cNvSpPr>
          <p:nvPr>
            <p:ph type="body" idx="16396"/>
            <p:custDataLst>
              <p:tags r:id="rId36"/>
            </p:custDataLst>
          </p:nvPr>
        </p:nvSpPr>
        <p:spPr/>
        <p:txBody>
          <a:bodyPr/>
          <a:p>
            <a:r>
              <a:rPr lang="zh-CN" altLang="en-US"/>
              <a:t>长期维护</a:t>
            </a:r>
            <a:endParaRPr lang="zh-CN" altLang="en-US"/>
          </a:p>
        </p:txBody>
      </p:sp>
      <p:sp>
        <p:nvSpPr>
          <p:cNvPr id="26" name="文本占位符 25"/>
          <p:cNvSpPr>
            <a:spLocks noGrp="1"/>
          </p:cNvSpPr>
          <p:nvPr>
            <p:ph type="body" idx="16397"/>
            <p:custDataLst>
              <p:tags r:id="rId37"/>
            </p:custDataLst>
          </p:nvPr>
        </p:nvSpPr>
        <p:spPr/>
        <p:txBody>
          <a:bodyPr>
            <a:normAutofit fontScale="60000"/>
          </a:bodyPr>
          <a:p>
            <a:r>
              <a:rPr lang="zh-CN" altLang="en-US"/>
              <a:t>长期维护重要性四星。技术在长期使用过程中需要不断维护和更新，具备良好长期维护特性的技术，可降低维护成本，保障系统的稳定性和可持续性，对企业的长期发展至关重要。</a:t>
            </a:r>
            <a:endParaRPr lang="zh-CN" altLang="en-US"/>
          </a:p>
        </p:txBody>
      </p:sp>
    </p:spTree>
    <p:custDataLst>
      <p:tags r:id="rId3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8"/>
            <p:custDataLst>
              <p:tags r:id="rId1"/>
            </p:custDataLst>
          </p:nvPr>
        </p:nvSpPr>
        <p:spPr/>
        <p:txBody>
          <a:bodyPr/>
          <a:p>
            <a:r>
              <a:rPr lang="zh-CN" altLang="en-US"/>
              <a:t>React Native 深度分析</a:t>
            </a:r>
            <a:endParaRPr lang="zh-CN" altLang="en-US"/>
          </a:p>
        </p:txBody>
      </p:sp>
      <p:sp>
        <p:nvSpPr>
          <p:cNvPr id="3" name="节编号 3"/>
          <p:cNvSpPr>
            <a:spLocks noGrp="1"/>
          </p:cNvSpPr>
          <p:nvPr>
            <p:ph type="body" sz="quarter" idx="16389"/>
            <p:custDataLst>
              <p:tags r:id="rId2"/>
            </p:custDataLst>
          </p:nvPr>
        </p:nvSpPr>
        <p:spPr/>
        <p:txBody>
          <a:bodyPr/>
          <a:p>
            <a:r>
              <a:rPr lang="zh-CN" altLang="en-US"/>
              <a:t>03</a:t>
            </a:r>
            <a:endParaRPr lang="zh-CN" altLang="en-US"/>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 name="KSO_WM_CHIP_GROUPID" val="629425eedb924c3ee3991e4a"/>
  <p:tag name="KSO_WM_CHIP_XID" val="629d66167459d9b06302c29b"/>
  <p:tag name="KSO_WM_UNIT_DEC_AREA_ID" val="339e2691531e4a5d99ae69ee702f223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03bf65fa25e4580ada27212af923e19"/>
  <p:tag name="KSO_WM_UNIT_ISNUMDGMTITLE" val="0"/>
  <p:tag name="KSO_WM_UNIT_NOCLEAR" val="0"/>
  <p:tag name="KSO_WM_TEMPLATE_INDEX" val="40490346"/>
  <p:tag name="KSO_WM_TEMPLATE_CATEGORY" val="custom"/>
</p:tagLst>
</file>

<file path=ppt/tags/tag10.xml><?xml version="1.0" encoding="utf-8"?>
<p:tagLst xmlns:p="http://schemas.openxmlformats.org/presentationml/2006/main">
  <p:tag name="KSO_WM_BEAUTIFY_FLAG" val="#fgm#"/>
  <p:tag name="KSO_WM_FIGMA_FLAG" val="#fgm#"/>
  <p:tag name="KSO_WM_UNIT_INDEX" val="1"/>
  <p:tag name="KSO_WM_UNIT_TYPE" val="a"/>
  <p:tag name="KSO_WM_LAYOUT_CHECK_HASH" val="6f9f42b227b37f35a72d9168a43da619193e9786"/>
  <p:tag name="KSO_WM_NEWLAYOUT_GROUP_ID" val="layout_10007"/>
  <p:tag name="KSO_WM_NEWLAYOUT_ID" val="slide_f07fe535f31bdb7f"/>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01.xml><?xml version="1.0" encoding="utf-8"?>
<p:tagLst xmlns:p="http://schemas.openxmlformats.org/presentationml/2006/main">
  <p:tag name="KSO_WM_BEAUTIFY_FLAG" val="#fgm#"/>
  <p:tag name="KSO_WM_FIGMA_FLAG" val="#fgm#"/>
  <p:tag name="KSO_WM_UNIT_INDEX" val="1"/>
  <p:tag name="KSO_WM_UNIT_TYPE" val="a"/>
  <p:tag name="KSO_WM_LAYOUT_CHECK_HASH" val="46a212e18e11c4c0c7760f74dee8975c366a60d4"/>
  <p:tag name="KSO_WM_NEWLAYOUT_GROUP_ID" val="layout_32"/>
  <p:tag name="KSO_WM_NEWLAYOUT_ID" val="slide_0b86848e9fb20af8"/>
</p:tagLst>
</file>

<file path=ppt/tags/tag10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0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104.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0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0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07.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08.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109.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1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1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Lst>
</file>

<file path=ppt/tags/tag114.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1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1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0.xml><?xml version="1.0" encoding="utf-8"?>
<p:tagLst xmlns:p="http://schemas.openxmlformats.org/presentationml/2006/main">
  <p:tag name="KSO_WM_BEAUTIFY_FLAG" val="#fgm#"/>
  <p:tag name="KSO_WM_FIGMA_FLAG" val="#fgm#"/>
  <p:tag name="KSO_WM_UNIT_INDEX" val="1"/>
  <p:tag name="KSO_WM_UNIT_TYPE" val="a"/>
  <p:tag name="KSO_WM_LAYOUT_CHECK_HASH" val="32a45dd836c11d8498e06f6f5b76eb2eaac1d302"/>
  <p:tag name="KSO_WM_NEWLAYOUT_GROUP_ID" val="layout_63"/>
  <p:tag name="KSO_WM_NEWLAYOUT_ID" val="slide_67390f5f63e2e432"/>
</p:tagLst>
</file>

<file path=ppt/tags/tag121.xml><?xml version="1.0" encoding="utf-8"?>
<p:tagLst xmlns:p="http://schemas.openxmlformats.org/presentationml/2006/main">
  <p:tag name="KSO_WM_BEAUTIFY_FLAG" val="#fgm#"/>
  <p:tag name="KSO_WM_FIGMA_FLAG" val="#fgm#"/>
  <p:tag name="KSO_WM_UNIT_INDEX" val="1"/>
  <p:tag name="KSO_WM_UNIT_TYPE" val="d"/>
</p:tagLst>
</file>

<file path=ppt/tags/tag12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27.xml><?xml version="1.0" encoding="utf-8"?>
<p:tagLst xmlns:p="http://schemas.openxmlformats.org/presentationml/2006/main">
  <p:tag name="KSO_WM_BEAUTIFY_FLAG" val="#fgm#"/>
  <p:tag name="KSO_WM_FIGMA_FLAG" val="#fgm#"/>
  <p:tag name="KSO_WM_UNIT_INDEX" val="1"/>
  <p:tag name="KSO_WM_UNIT_TYPE" val="a"/>
  <p:tag name="KSO_WM_LAYOUT_CHECK_HASH" val="9c4f135a647befe3424465980f3af0055ca5c41e"/>
  <p:tag name="KSO_WM_NEWLAYOUT_GROUP_ID" val="layout_30"/>
  <p:tag name="KSO_WM_NEWLAYOUT_ID" val="slide_12349f7d5b7093de"/>
</p:tagLst>
</file>

<file path=ppt/tags/tag128.xml><?xml version="1.0" encoding="utf-8"?>
<p:tagLst xmlns:p="http://schemas.openxmlformats.org/presentationml/2006/main">
  <p:tag name="KSO_WM_BEAUTIFY_FLAG" val="#fgm#"/>
  <p:tag name="KSO_WM_FIGMA_FLAG" val="#fgm#"/>
  <p:tag name="KSO_WM_UNIT_INDEX" val="1"/>
  <p:tag name="KSO_WM_UNIT_TYPE" val="d"/>
</p:tagLst>
</file>

<file path=ppt/tags/tag12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3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3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35.xml><?xml version="1.0" encoding="utf-8"?>
<p:tagLst xmlns:p="http://schemas.openxmlformats.org/presentationml/2006/main">
  <p:tag name="KSO_WM_BEAUTIFY_FLAG" val="#fgm#"/>
  <p:tag name="KSO_WM_FIGMA_FLAG" val="#fgm#"/>
  <p:tag name="KSO_WM_UNIT_INDEX" val="1"/>
  <p:tag name="KSO_WM_UNIT_TYPE" val="a"/>
  <p:tag name="KSO_WM_LAYOUT_CHECK_HASH" val="fd42a86e025c7f644663dd864952cca5fa8ad5e2"/>
  <p:tag name="KSO_WM_NEWLAYOUT_GROUP_ID" val="layout_51"/>
  <p:tag name="KSO_WM_NEWLAYOUT_ID" val="slide_090884a5b4d69dad"/>
</p:tagLst>
</file>

<file path=ppt/tags/tag136.xml><?xml version="1.0" encoding="utf-8"?>
<p:tagLst xmlns:p="http://schemas.openxmlformats.org/presentationml/2006/main">
  <p:tag name="KSO_WM_BEAUTIFY_FLAG" val="#fgm#"/>
  <p:tag name="KSO_WM_FIGMA_FLAG" val="#fgm#"/>
  <p:tag name="KSO_WM_UNIT_INDEX" val="1"/>
  <p:tag name="KSO_WM_UNIT_TYPE" val="d"/>
</p:tagLst>
</file>

<file path=ppt/tags/tag13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3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3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46.xml><?xml version="1.0" encoding="utf-8"?>
<p:tagLst xmlns:p="http://schemas.openxmlformats.org/presentationml/2006/main">
  <p:tag name="KSO_WM_BEAUTIFY_FLAG" val="#fgm#"/>
  <p:tag name="KSO_WM_FIGMA_FLAG" val="#fgm#"/>
  <p:tag name="KSO_WM_UNIT_INDEX" val="1"/>
  <p:tag name="KSO_WM_UNIT_TYPE" val="a"/>
  <p:tag name="KSO_WM_LAYOUT_CHECK_HASH" val="b00ff0f5a1f7f6df4c1130dd74823663cb3d931d"/>
  <p:tag name="KSO_WM_NEWLAYOUT_GROUP_ID" val="layout_2"/>
  <p:tag name="KSO_WM_NEWLAYOUT_ID" val="slide_d19e6d640707aedf"/>
</p:tagLst>
</file>

<file path=ppt/tags/tag14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4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4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5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52.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5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5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58.xml><?xml version="1.0" encoding="utf-8"?>
<p:tagLst xmlns:p="http://schemas.openxmlformats.org/presentationml/2006/main">
  <p:tag name="KSO_WM_BEAUTIFY_FLAG" val="#fgm#"/>
  <p:tag name="KSO_WM_FIGMA_FLAG" val="#fgm#"/>
  <p:tag name="KSO_WM_UNIT_INDEX" val="1"/>
  <p:tag name="KSO_WM_UNIT_TYPE" val="a"/>
  <p:tag name="KSO_WM_LAYOUT_CHECK_HASH" val="206adda9f8d6da818d6007e51e6e446d24fd75d2"/>
  <p:tag name="KSO_WM_NEWLAYOUT_GROUP_ID" val="layout_3"/>
  <p:tag name="KSO_WM_NEWLAYOUT_ID" val="slide_3516c8f495a4dda9"/>
</p:tagLst>
</file>

<file path=ppt/tags/tag15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1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60.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6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6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6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164.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6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6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6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168.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6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7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7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Lst>
</file>

<file path=ppt/tags/tag172.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173.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174.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17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5_1"/>
  <p:tag name="KSO_WM_UNIT_TYPE" val="l_h_i"/>
</p:tagLst>
</file>

<file path=ppt/tags/tag176.xml><?xml version="1.0" encoding="utf-8"?>
<p:tagLst xmlns:p="http://schemas.openxmlformats.org/presentationml/2006/main">
  <p:tag name="KSO_WM_FIGMA_DECORATION_INDEX" val="11"/>
  <p:tag name="$PH_EXT" val="1"/>
  <p:tag name="KSO_WM_BEAUTIFY_FLAG" val="#fgm#"/>
  <p:tag name="KSO_WM_DIAGRAM_GROUP_CODE" val="1"/>
  <p:tag name="KSO_WM_FIGMA_FLAG" val="#fgm#"/>
  <p:tag name="KSO_WM_UNIT_INDEX" val="1_5_1"/>
  <p:tag name="KSO_WM_UNIT_TYPE" val="l_h_x"/>
</p:tagLst>
</file>

<file path=ppt/tags/tag177.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178.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Lst>
</file>

<file path=ppt/tags/tag17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6_1"/>
  <p:tag name="KSO_WM_UNIT_TYPE" val="l_h_i"/>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80.xml><?xml version="1.0" encoding="utf-8"?>
<p:tagLst xmlns:p="http://schemas.openxmlformats.org/presentationml/2006/main">
  <p:tag name="KSO_WM_FIGMA_DECORATION_INDEX" val="12"/>
  <p:tag name="$PH_EXT" val="1"/>
  <p:tag name="KSO_WM_BEAUTIFY_FLAG" val="#fgm#"/>
  <p:tag name="KSO_WM_DIAGRAM_GROUP_CODE" val="1"/>
  <p:tag name="KSO_WM_FIGMA_FLAG" val="#fgm#"/>
  <p:tag name="KSO_WM_UNIT_INDEX" val="1_6_1"/>
  <p:tag name="KSO_WM_UNIT_TYPE" val="l_h_x"/>
</p:tagLst>
</file>

<file path=ppt/tags/tag181.xml><?xml version="1.0" encoding="utf-8"?>
<p:tagLst xmlns:p="http://schemas.openxmlformats.org/presentationml/2006/main">
  <p:tag name="KSO_WM_BEAUTIFY_FLAG" val="#fgm#"/>
  <p:tag name="KSO_WM_DIAGRAM_GROUP_CODE" val="1"/>
  <p:tag name="KSO_WM_FIGMA_FLAG" val="#fgm#"/>
  <p:tag name="KSO_WM_UNIT_INDEX" val="1_6_1"/>
  <p:tag name="KSO_WM_UNIT_TYPE" val="l_h_a"/>
</p:tagLst>
</file>

<file path=ppt/tags/tag182.xml><?xml version="1.0" encoding="utf-8"?>
<p:tagLst xmlns:p="http://schemas.openxmlformats.org/presentationml/2006/main">
  <p:tag name="KSO_WM_BEAUTIFY_FLAG" val="#fgm#"/>
  <p:tag name="KSO_WM_DIAGRAM_GROUP_CODE" val="1"/>
  <p:tag name="KSO_WM_FIGMA_FLAG" val="#fgm#"/>
  <p:tag name="KSO_WM_UNIT_INDEX" val="1_6_1"/>
  <p:tag name="KSO_WM_UNIT_TYPE" val="l_h_f"/>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86.xml><?xml version="1.0" encoding="utf-8"?>
<p:tagLst xmlns:p="http://schemas.openxmlformats.org/presentationml/2006/main">
  <p:tag name="KSO_WM_BEAUTIFY_FLAG" val="#fgm#"/>
  <p:tag name="KSO_WM_FIGMA_FLAG" val="#fgm#"/>
  <p:tag name="KSO_WM_UNIT_INDEX" val="1"/>
  <p:tag name="KSO_WM_UNIT_TYPE" val="a"/>
  <p:tag name="KSO_WM_LAYOUT_CHECK_HASH" val="659edd905ec990aa44124fc69a9c93b67ee5fa32"/>
  <p:tag name="KSO_WM_NEWLAYOUT_GROUP_ID" val="layout_35"/>
  <p:tag name="KSO_WM_NEWLAYOUT_ID" val="slide_3a8d68c4cb9e2e1d"/>
</p:tagLst>
</file>

<file path=ppt/tags/tag187.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18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90.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19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9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93.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19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95.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199.xml><?xml version="1.0" encoding="utf-8"?>
<p:tagLst xmlns:p="http://schemas.openxmlformats.org/presentationml/2006/main">
  <p:tag name="KSO_WM_BEAUTIFY_FLAG" val="#fgm#"/>
  <p:tag name="KSO_WM_FIGMA_FLAG" val="#fgm#"/>
  <p:tag name="KSO_WM_UNIT_INDEX" val="1"/>
  <p:tag name="KSO_WM_UNIT_TYPE" val="a"/>
  <p:tag name="KSO_WM_LAYOUT_CHECK_HASH" val="52126ca22ad6d90ac51a6fb0f4c7242a4e2f523a"/>
  <p:tag name="KSO_WM_NEWLAYOUT_GROUP_ID" val="layout_31"/>
  <p:tag name="KSO_WM_NEWLAYOUT_ID" val="slide_2686a711f5a4e55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 name="KSO_WM_UNIT_ISNUMDGMTITLE" val="0"/>
  <p:tag name="KSO_WM_TEMPLATE_INDEX" val="40490346"/>
  <p:tag name="KSO_WM_TEMPLATE_CATEGORY" val="custom"/>
</p:tagLst>
</file>

<file path=ppt/tags/tag20.xml><?xml version="1.0" encoding="utf-8"?>
<p:tagLst xmlns:p="http://schemas.openxmlformats.org/presentationml/2006/main">
  <p:tag name="KSO_WM_BEAUTIFY_FLAG" val="#fgm#"/>
  <p:tag name="KSO_WM_FIGMA_FLAG" val="#fgm#"/>
  <p:tag name="KSO_WM_UNIT_INDEX" val="1"/>
  <p:tag name="KSO_WM_UNIT_TYPE" val="a"/>
  <p:tag name="KSO_WM_LAYOUT_CHECK_HASH" val="5296000e1ba56e76642d7f7babc80c350e9a8fad"/>
  <p:tag name="KSO_WM_NEWLAYOUT_GROUP_ID" val="layout_57"/>
  <p:tag name="KSO_WM_NEWLAYOUT_ID" val="slide_afcb9110c5220c02"/>
</p:tagLst>
</file>

<file path=ppt/tags/tag20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0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0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0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0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20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0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0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0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09.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21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1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15.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16.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 name="KSO_WM_CHIP_GROUPID" val="629425eedb924c3ee3991e4a"/>
  <p:tag name="KSO_WM_CHIP_XID" val="629d66167459d9b06302c11c"/>
  <p:tag name="KSO_WM_UNIT_DEC_AREA_ID" val="88e1e43502c94c699f12a58b27ba7229"/>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330600b1e6f4b85aa2fb567ab3facba"/>
  <p:tag name="KSO_WM_UNIT_ISNUMDGMTITLE" val="0"/>
  <p:tag name="KSO_WM_UNIT_NOCLEAR" val="0"/>
  <p:tag name="KSO_WM_TEMPLATE_INDEX" val="40490346"/>
  <p:tag name="KSO_WM_TEMPLATE_CATEGORY" val="custo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21.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222.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e078c75551f749b85abc7d726642a7bced56f42b"/>
  <p:tag name="KSO_WM_NEWLAYOUT_GROUP_ID" val="layout_1-5"/>
  <p:tag name="KSO_WM_NEWLAYOUT_ID" val="slide_61223ae7a7f7aefc"/>
</p:tagLst>
</file>

<file path=ppt/tags/tag223.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224.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22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26.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227.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22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29.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2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30.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23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32.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23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Lst>
</file>

<file path=ppt/tags/tag234.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346"/>
  <p:tag name="KSO_WM_TEMPLATE_CATEGORY" val="custo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ISNUMDGMTITLE" val="0"/>
  <p:tag name="KSO_WM_TEMPLATE_INDEX" val="40490346"/>
  <p:tag name="KSO_WM_TEMPLATE_CATEGORY" val="custo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BEAUTIFY_FLAG" val="#wm#"/>
  <p:tag name="KSO_WM_UNIT_TYPE" val="i"/>
  <p:tag name="KSO_WM_UNIT_INDEX" val="1"/>
  <p:tag name="KSO_WM_CHIP_GROUPID" val="629425eedb924c3ee3991e4a"/>
  <p:tag name="KSO_WM_CHIP_XID" val="629d66167459d9b06302c11c"/>
  <p:tag name="KSO_WM_UNIT_DEC_AREA_ID" val="88e1e43502c94c699f12a58b27ba7229"/>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330600b1e6f4b85aa2fb567ab3facba"/>
  <p:tag name="KSO_WM_UNIT_ISNUMDGMTITLE" val="0"/>
  <p:tag name="KSO_WM_UNIT_NOCLEAR" val="0"/>
  <p:tag name="KSO_WM_TEMPLATE_INDEX" val="40490346"/>
  <p:tag name="KSO_WM_TEMPLATE_CATEGORY" val="custom"/>
</p:tagLst>
</file>

<file path=ppt/tags/tag241.xml><?xml version="1.0" encoding="utf-8"?>
<p:tagLst xmlns:p="http://schemas.openxmlformats.org/presentationml/2006/main">
  <p:tag name="KSO_WM_UNIT_TYPE" val="i"/>
  <p:tag name="KSO_WM_UNIT_INDEX" val="2"/>
  <p:tag name="KSO_WM_UNIT_ID" val="_2*i*2"/>
  <p:tag name="KSO_WM_BEAUTIFY_FLAG" val="#wm#"/>
  <p:tag name="KSO_WM_TAG_VERSION" val="3.0"/>
  <p:tag name="KSO_WM_CHIP_GROUPID" val="629425eedb924c3ee3991e4a"/>
  <p:tag name="KSO_WM_CHIP_XID" val="629d66167459d9b06302c0fe"/>
  <p:tag name="KSO_WM_UNIT_DEC_AREA_ID" val="154e14a693f342bdb73e082da9ab4cdd"/>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ba01a3518b064c8bb1ae29aa73283084"/>
  <p:tag name="KSO_WM_UNIT_HIGHLIGHT" val="0"/>
  <p:tag name="KSO_WM_UNIT_COMPATIBLE" val="0"/>
  <p:tag name="KSO_WM_UNIT_DIAGRAM_ISNUMVISUAL" val="0"/>
  <p:tag name="KSO_WM_UNIT_DIAGRAM_ISREFERUNIT" val="0"/>
  <p:tag name="KSO_WM_UNIT_LAYERLEVEL" val="1"/>
  <p:tag name="KSO_WM_UNIT_ISNUMDGMTITLE" val="0"/>
  <p:tag name="KSO_WM_UNIT_NOCLEAR" val="0"/>
  <p:tag name="KSO_WM_TEMPLATE_INDEX" val="40490346"/>
  <p:tag name="KSO_WM_TEMPLATE_CATEGORY" val="custom"/>
</p:tagLst>
</file>

<file path=ppt/tags/tag242.xml><?xml version="1.0" encoding="utf-8"?>
<p:tagLst xmlns:p="http://schemas.openxmlformats.org/presentationml/2006/main">
  <p:tag name="KSO_WM_UNIT_TYPE" val="i"/>
  <p:tag name="KSO_WM_UNIT_INDEX" val="3"/>
  <p:tag name="KSO_WM_UNIT_ID" val="_2*i*3"/>
  <p:tag name="KSO_WM_BEAUTIFY_FLAG" val="#wm#"/>
  <p:tag name="KSO_WM_TAG_VERSION" val="3.0"/>
  <p:tag name="KSO_WM_CHIP_GROUPID" val="629425eedb924c3ee3991e4a"/>
  <p:tag name="KSO_WM_CHIP_XID" val="629d66167459d9b06302c0e5"/>
  <p:tag name="KSO_WM_UNIT_DEC_AREA_ID" val="72b2321acfe64ed48bee35a7387e7b19"/>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7d8f9e49cf9e417486f45a7ca6587a6d"/>
  <p:tag name="KSO_WM_UNIT_HIGHLIGHT" val="0"/>
  <p:tag name="KSO_WM_UNIT_COMPATIBLE" val="0"/>
  <p:tag name="KSO_WM_UNIT_DIAGRAM_ISNUMVISUAL" val="0"/>
  <p:tag name="KSO_WM_UNIT_DIAGRAM_ISREFERUNIT" val="0"/>
  <p:tag name="KSO_WM_UNIT_LAYERLEVEL" val="1"/>
  <p:tag name="KSO_WM_UNIT_ISNUMDGMTITLE" val="0"/>
  <p:tag name="KSO_WM_UNIT_NOCLEAR" val="0"/>
  <p:tag name="KSO_WM_TEMPLATE_INDEX" val="40490346"/>
  <p:tag name="KSO_WM_TEMPLATE_CATEGORY" val="custo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 name="KSO_WM_TEMPLATE_INDEX" val="40490346"/>
  <p:tag name="KSO_WM_TEMPLATE_CATEGORY" val="custo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346"/>
  <p:tag name="KSO_WM_TEMPLATE_CATEGORY" val="custo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ISNUMDGMTITLE" val="0"/>
  <p:tag name="KSO_WM_TEMPLATE_INDEX" val="40490346"/>
  <p:tag name="KSO_WM_TEMPLATE_CATEGORY" val="custo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ISNUMDGMTITLE" val="0"/>
  <p:tag name="KSO_WM_TEMPLATE_INDEX" val="40490346"/>
  <p:tag name="KSO_WM_TEMPLATE_CATEGORY" val="custom"/>
</p:tagLst>
</file>

<file path=ppt/tags/tag25.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346"/>
  <p:tag name="KSO_WM_TEMPLATE_CATEGORY" val="custo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 name="KSO_WM_TEMPLATE_INDEX" val="40490346"/>
  <p:tag name="KSO_WM_TEMPLATE_CATEGORY" val="custo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 name="KSO_WM_UNIT_ISNUMDGMTITLE" val="0"/>
  <p:tag name="KSO_WM_TEMPLATE_INDEX" val="40490346"/>
  <p:tag name="KSO_WM_TEMPLATE_CATEGORY" val="custo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 name="KSO_WM_TEMPLATE_INDEX" val="40490346"/>
  <p:tag name="KSO_WM_TEMPLATE_CATEGORY" val="custo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 name="KSO_WM_UNIT_ISNUMDGMTITLE" val="0"/>
  <p:tag name="KSO_WM_TEMPLATE_INDEX" val="40490346"/>
  <p:tag name="KSO_WM_TEMPLATE_CATEGORY" val="custo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346"/>
  <p:tag name="KSO_WM_TEMPLATE_CATEGORY" val="custo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 name="KSO_WM_UNIT_ISNUMDGMTITLE" val="0"/>
  <p:tag name="KSO_WM_TEMPLATE_INDEX" val="40490346"/>
  <p:tag name="KSO_WM_TEMPLATE_CATEGORY" val="custo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346"/>
  <p:tag name="KSO_WM_TEMPLATE_CATEGORY" val="custo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 name="KSO_WM_TEMPLATE_INDEX" val="40490346"/>
  <p:tag name="KSO_WM_TEMPLATE_CATEGORY" val="custo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 name="KSO_WM_CHIP_GROUPID" val="629425eedb924c3ee3991e4a"/>
  <p:tag name="KSO_WM_CHIP_XID" val="629d66167459d9b06302c4d9"/>
  <p:tag name="KSO_WM_UNIT_DEC_AREA_ID" val="6aefbd0abbcb459281c74d191896cdc0"/>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bf0267b215eb4d5aa9d87c889636c284"/>
  <p:tag name="KSO_WM_UNIT_ISNUMDGMTITLE" val="0"/>
  <p:tag name="KSO_WM_UNIT_NOCLEAR" val="0"/>
  <p:tag name="KSO_WM_TEMPLATE_INDEX" val="40490346"/>
  <p:tag name="KSO_WM_TEMPLATE_CATEGORY" val="custom"/>
</p:tagLst>
</file>

<file path=ppt/tags/tag278.xml><?xml version="1.0" encoding="utf-8"?>
<p:tagLst xmlns:p="http://schemas.openxmlformats.org/presentationml/2006/main">
  <p:tag name="KSO_WM_UNIT_TYPE" val="i"/>
  <p:tag name="KSO_WM_UNIT_INDEX" val="2"/>
  <p:tag name="KSO_WM_UNIT_ID" val="_9*i*2"/>
  <p:tag name="KSO_WM_BEAUTIFY_FLAG" val="#wm#"/>
  <p:tag name="KSO_WM_TAG_VERSION" val="3.0"/>
  <p:tag name="KSO_WM_CHIP_GROUPID" val="629425eedb924c3ee3991e4a"/>
  <p:tag name="KSO_WM_CHIP_XID" val="629d66167459d9b06302c482"/>
  <p:tag name="KSO_WM_UNIT_DEC_AREA_ID" val="beb67991ab11499bb22ce91cf3bea05e"/>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422a9c3c3064663ad950b7f343486b8"/>
  <p:tag name="KSO_WM_UNIT_HIGHLIGHT" val="0"/>
  <p:tag name="KSO_WM_UNIT_COMPATIBLE" val="0"/>
  <p:tag name="KSO_WM_UNIT_DIAGRAM_ISNUMVISUAL" val="0"/>
  <p:tag name="KSO_WM_UNIT_DIAGRAM_ISREFERUNIT" val="0"/>
  <p:tag name="KSO_WM_UNIT_LAYERLEVEL" val="1"/>
  <p:tag name="KSO_WM_UNIT_ISNUMDGMTITLE" val="0"/>
  <p:tag name="KSO_WM_UNIT_NOCLEAR" val="0"/>
  <p:tag name="KSO_WM_TEMPLATE_INDEX" val="40490346"/>
  <p:tag name="KSO_WM_TEMPLATE_CATEGORY" val="custo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82.xml><?xml version="1.0" encoding="utf-8"?>
<p:tagLst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83.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3552b3b2ebd6ca12603270fe7ee2ba274f3e7105"/>
  <p:tag name="KSO_WM_NEWLAYOUT_ID" val="454"/>
  <p:tag name="KSO_WM_UNIT_ID" val="_9*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84.xml><?xml version="1.0" encoding="utf-8"?>
<p:tagLst xmlns:p="http://schemas.openxmlformats.org/presentationml/2006/main">
  <p:tag name="KSO_WM_BEAUTIFY_FLAG" val="#wm#"/>
  <p:tag name="KSO_WM_FIGMA_FLAG" val="#fgm#"/>
  <p:tag name="KSO_WM_UNIT_INDEX" val="2"/>
  <p:tag name="KSO_WM_UNIT_SUBTYPE" val="b"/>
  <p:tag name="KSO_WM_UNIT_TEXT_TYPE" val="1"/>
  <p:tag name="KSO_WM_UNIT_TYPE" val="f"/>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88.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89.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 name="KSO_WM_CHIP_GROUPID" val="629425eedb924c3ee3991e4a"/>
  <p:tag name="KSO_WM_CHIP_XID" val="629d66167459d9b06302c11c"/>
  <p:tag name="KSO_WM_UNIT_DEC_AREA_ID" val="88e1e43502c94c699f12a58b27ba7229"/>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0330600b1e6f4b85aa2fb567ab3facba"/>
  <p:tag name="KSO_WM_UNIT_ISNUMDGMTITLE" val="0"/>
  <p:tag name="KSO_WM_UNIT_NOCLEAR" val="0"/>
  <p:tag name="KSO_WM_TEMPLATE_INDEX" val="40490346"/>
  <p:tag name="KSO_WM_TEMPLATE_CATEGORY" val="custo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 name="KSO_WM_CHIP_GROUPID" val="629425eedb924c3ee3991e4a"/>
  <p:tag name="KSO_WM_CHIP_XID" val="629d66167459d9b06302c29b"/>
  <p:tag name="KSO_WM_UNIT_DEC_AREA_ID" val="339e2691531e4a5d99ae69ee702f223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03bf65fa25e4580ada27212af923e19"/>
  <p:tag name="KSO_WM_UNIT_ISNUMDGMTITLE" val="0"/>
  <p:tag name="KSO_WM_UNIT_NOCLEAR" val="0"/>
  <p:tag name="KSO_WM_TEMPLATE_INDEX" val="40490346"/>
  <p:tag name="KSO_WM_TEMPLATE_CATEGORY" val="custo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 name="KSO_WM_UNIT_ISNUMDGMTITLE" val="0"/>
  <p:tag name="KSO_WM_TEMPLATE_INDEX" val="40490346"/>
  <p:tag name="KSO_WM_TEMPLATE_CATEGORY" val="custo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95.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96.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4b1d355eff9117d26b814a4cae558ae89bdc8471"/>
  <p:tag name="KSO_WM_NEWLAYOUT_ID" val="467"/>
  <p:tag name="KSO_WM_UNIT_ID" val="_11*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00.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301.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8a4ad070937c9954b26be40f8afe5286d32bd161"/>
  <p:tag name="KSO_WM_NEWLAYOUT_ID" val="1"/>
</p:tagLst>
</file>

<file path=ppt/tags/tag302.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30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30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05.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30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30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08.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30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1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311.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312.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313.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314.xml><?xml version="1.0" encoding="utf-8"?>
<p:tagLst xmlns:p="http://schemas.openxmlformats.org/presentationml/2006/main">
  <p:tag name="KSO_WM_UNIT_TYPE" val="i"/>
  <p:tag name="KSO_WM_UNIT_INDEX" val="1"/>
  <p:tag name="KSO_WM_UNIT_ID" val="_0*i*1"/>
  <p:tag name="KSO_WM_BEAUTIFY_FLAG" val="#wm#"/>
  <p:tag name="KSO_WM_TAG_VERSION" val="3.0"/>
  <p:tag name="KSO_WM_CHIP_GROUPID" val="629425eedb924c3ee3991e4a"/>
  <p:tag name="KSO_WM_CHIP_XID" val="629d66167459d9b06302c41a"/>
  <p:tag name="KSO_WM_UNIT_DEC_AREA_ID" val="5dc649ce6ab8479496742b1523c27474"/>
  <p:tag name="KSO_WM_CHIP_FILLAREA_FILL_RULE" val="{&quot;fill_align&quot;:&quot;ct&quot;,&quot;fill_effect&quot;:[],&quot;fill_mode&quot;:&quot;adaptive&quot;,&quot;sacle_strategy&quot;:&quot;stretch&quot;}"/>
  <p:tag name="KSO_WM_UNIT_DEC_SUPPORTCHANGEPIC" val="0"/>
  <p:tag name="KSO_WM_UNIT_DEC_CHANGEPICRESERVED" val="1"/>
  <p:tag name="KSO_WM_ASSEMBLE_CHIP_INDEX" val="842bf3e3eabc4d4d8d8c91d3fbf29a23"/>
  <p:tag name="KSO_WM_UNIT_HIGHLIGHT" val="0"/>
  <p:tag name="KSO_WM_UNIT_COMPATIBLE" val="0"/>
  <p:tag name="KSO_WM_UNIT_DIAGRAM_ISNUMVISUAL" val="0"/>
  <p:tag name="KSO_WM_UNIT_DIAGRAM_ISREFERUNIT" val="0"/>
  <p:tag name="KSO_WM_UNIT_LAYERLEVEL" val="1"/>
  <p:tag name="KSO_WM_UNIT_ISNUMDGMTITLE" val="0"/>
  <p:tag name="KSO_WM_UNIT_NOCLEAR" val="0"/>
  <p:tag name="KSO_WM_TEMPLATE_INDEX" val="40490346"/>
  <p:tag name="KSO_WM_TEMPLATE_CATEGORY" val="custom"/>
</p:tagLst>
</file>

<file path=ppt/tags/tag315.xml><?xml version="1.0" encoding="utf-8"?>
<p:tagLst xmlns:p="http://schemas.openxmlformats.org/presentationml/2006/main">
  <p:tag name="KSO_WM_UNIT_TYPE" val="i"/>
  <p:tag name="KSO_WM_UNIT_INDEX" val="2"/>
  <p:tag name="KSO_WM_UNIT_ID" val="_0*i*2"/>
  <p:tag name="KSO_WM_BEAUTIFY_FLAG" val="#wm#"/>
  <p:tag name="KSO_WM_TAG_VERSION" val="3.0"/>
  <p:tag name="KSO_WM_CHIP_GROUPID" val="629425eedb924c3ee3991e4a"/>
  <p:tag name="KSO_WM_CHIP_XID" val="629d66167459d9b06302c3d7"/>
  <p:tag name="KSO_WM_UNIT_DECORATE_TOWARD" val="1"/>
  <p:tag name="KSO_WM_UNIT_DEC_AREA_ID" val="21325f0729d74adf87ef9d44f3531815"/>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9732526d8a724ca2863340925a89491b"/>
  <p:tag name="KSO_WM_UNIT_HIGHLIGHT" val="0"/>
  <p:tag name="KSO_WM_UNIT_COMPATIBLE" val="0"/>
  <p:tag name="KSO_WM_UNIT_DIAGRAM_ISNUMVISUAL" val="0"/>
  <p:tag name="KSO_WM_UNIT_DIAGRAM_ISREFERUNIT" val="0"/>
  <p:tag name="KSO_WM_UNIT_LAYERLEVEL" val="1"/>
  <p:tag name="KSO_WM_UNIT_ISNUMDGMTITLE" val="0"/>
  <p:tag name="KSO_WM_UNIT_NOCLEAR" val="0"/>
  <p:tag name="KSO_WM_TEMPLATE_INDEX" val="40490346"/>
  <p:tag name="KSO_WM_TEMPLATE_CATEGORY" val="custo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40490346"/>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40490346"/>
  <p:tag name="KSO_WM_UNIT_ISNUMDGMTITLE" val="0"/>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2.xml><?xml version="1.0" encoding="utf-8"?>
<p:tagLst xmlns:p="http://schemas.openxmlformats.org/presentationml/2006/main">
  <p:tag name="KSO_WM_BEAUTIFY_FLAG" val="#fgm#"/>
  <p:tag name="KSO_WM_FIGMA_FLAG" val="#fgm#"/>
  <p:tag name="KSO_WM_UNIT_INDEX" val="1"/>
  <p:tag name="KSO_WM_UNIT_TYPE" val="a"/>
  <p:tag name="KSO_WM_LAYOUT_CHECK_HASH" val="8e8bd4aae3b255613afc0d7e07073b1dc2817a97"/>
  <p:tag name="KSO_WM_NEWLAYOUT_GROUP_ID" val="layout_26"/>
  <p:tag name="KSO_WM_NEWLAYOUT_ID" val="slide_351695b9d561403a"/>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321.xml><?xml version="1.0" encoding="utf-8"?>
<p:tagLst xmlns:p="http://schemas.openxmlformats.org/presentationml/2006/main">
  <p:tag name="KSO_WM_TEMPLATE_SUBCATEGORY" val="29"/>
  <p:tag name="KSO_WM_BEAUTIFY_FLAG" val="#wm#"/>
  <p:tag name="KSO_WM_TEMPLATE_SLIDE_ID" val="slide_d799d37ec7ee1a76"/>
  <p:tag name="KSO_WM_TEMPLATE_THUMBS_INDEX" val="1、9"/>
  <p:tag name="KSO_WM_TEMPLATE_INDEX" val="40490346"/>
  <p:tag name="KSO_WM_TEMPLATE_CATEGORY" val="custom"/>
  <p:tag name="KSO_WM_TEMPLATE_MASTER_TYPE" val="0"/>
  <p:tag name="KSO_WM_TAG_VERSION" val="3.0"/>
</p:tagLst>
</file>

<file path=ppt/tags/tag322.xml><?xml version="1.0" encoding="utf-8"?>
<p:tagLst xmlns:p="http://schemas.openxmlformats.org/presentationml/2006/main">
  <p:tag name="KSO_WM_AITEMPLATE_STYLE_ID" val="69796627062"/>
</p:tagLst>
</file>

<file path=ppt/tags/tag323.xml><?xml version="1.0" encoding="utf-8"?>
<p:tagLst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PRESET_TEXT" val="20XX YEAR"/>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24.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3552b3b2ebd6ca12603270fe7ee2ba274f3e7105"/>
  <p:tag name="KSO_WM_NEWLAYOUT_ID" val="454"/>
  <p:tag name="KSO_WM_UNIT_PRESET_TEXT" val="单击此处&#10;添加文档标题"/>
  <p:tag name="KSO_WM_UNIT_ID" val="_9*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25.xml><?xml version="1.0" encoding="utf-8"?>
<p:tagLst xmlns:p="http://schemas.openxmlformats.org/presentationml/2006/main">
  <p:tag name="KSO_WM_BEAUTIFY_FLAG" val="#wm#"/>
  <p:tag name="KSO_WM_FIGMA_FLAG" val="#fgm#"/>
  <p:tag name="KSO_WM_UNIT_INDEX" val="2"/>
  <p:tag name="KSO_WM_UNIT_SUBTYPE" val="b"/>
  <p:tag name="KSO_WM_UNIT_TEXT_TYPE" val="1"/>
  <p:tag name="KSO_WM_UNIT_TYPE" val="f"/>
  <p:tag name="KSO_WM_UNIT_PRESET_TEXT" val="BY WPS"/>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26.xml><?xml version="1.0" encoding="utf-8"?>
<p:tagLst xmlns:p="http://schemas.openxmlformats.org/presentationml/2006/main">
  <p:tag name="KSO_WM_SLIDE_CONTENT_ORIENTATION" val="left"/>
  <p:tag name="KSO_WM_SLIDE_HAS_MASK" val="0"/>
  <p:tag name="KSO_WM_SLIDE_ITEM_CNT" val="0"/>
  <p:tag name="KSO_WM_SLIDE_TYPE" val="title"/>
  <p:tag name="KSO_WM_TEMPLATE_SUBCATEGORY" val="29"/>
  <p:tag name="KSO_WM_BEAUTIFY_FLAG" val="#wm#"/>
  <p:tag name="KSO_WM_TEMPLATE_SLIDE_ID" val="slide_d799d37ec7ee1a76"/>
  <p:tag name="KSO_WM_TEMPLATE_THUMBS_INDEX" val="1、9"/>
  <p:tag name="KSO_WM_TEMPLATE_INDEX" val="40490346"/>
  <p:tag name="KSO_WM_TEMPLATE_CATEGORY" val="custom"/>
  <p:tag name="KSO_WM_SLIDE_INDEX" val="1"/>
  <p:tag name="KSO_WM_SLIDE_ID" val="custom40490346_1"/>
  <p:tag name="KSO_WM_TEMPLATE_MASTER_TYPE" val="0"/>
  <p:tag name="KSO_WM_SLIDE_LAYOUT" val="a_f"/>
  <p:tag name="KSO_WM_SLIDE_LAYOUT_CNT" val="1_2"/>
  <p:tag name="KSO_WM_TAG_VERSION" val="3.0"/>
</p:tagLst>
</file>

<file path=ppt/tags/tag327.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328.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e078c75551f749b85abc7d726642a7bced56f42b"/>
  <p:tag name="KSO_WM_NEWLAYOUT_GROUP_ID" val="layout_1-5"/>
  <p:tag name="KSO_WM_NEWLAYOUT_ID" val="slide_61223ae7a7f7aefc"/>
</p:tagLst>
</file>

<file path=ppt/tags/tag329.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 name="KSO_WM_UNIT_PRESET_TEXT" val="01"/>
  <p:tag name="KSO_WM_SLIDE_FIGMA_DIAGRAM" val="1"/>
</p:tagLst>
</file>

<file path=ppt/tags/tag3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30.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 name="KSO_WM_SLIDE_FIGMA_DIAGRAM" val="1"/>
</p:tagLst>
</file>

<file path=ppt/tags/tag33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 name="KSO_WM_SLIDE_FIGMA_DIAGRAM" val="1"/>
</p:tagLst>
</file>

<file path=ppt/tags/tag332.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3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3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35.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 name="KSO_WM_UNIT_PRESET_TEXT" val="03"/>
  <p:tag name="KSO_WM_SLIDE_FIGMA_DIAGRAM" val="1"/>
</p:tagLst>
</file>

<file path=ppt/tags/tag33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 name="KSO_WM_SLIDE_FIGMA_DIAGRAM" val="1"/>
</p:tagLst>
</file>

<file path=ppt/tags/tag33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 name="KSO_WM_SLIDE_FIGMA_DIAGRAM" val="1"/>
</p:tagLst>
</file>

<file path=ppt/tags/tag338.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 name="KSO_WM_UNIT_PRESET_TEXT" val="04"/>
  <p:tag name="KSO_WM_SLIDE_FIGMA_DIAGRAM" val="1"/>
</p:tagLst>
</file>

<file path=ppt/tags/tag33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 name="KSO_WM_UNIT_PRESET_TEXT" val=" "/>
  <p:tag name="KSO_WM_SLIDE_FIGMA_DIAGRAM" val="1"/>
</p:tagLst>
</file>

<file path=ppt/tags/tag3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40.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 name="KSO_WM_SLIDE_FIGMA_DIAGRAM" val="1"/>
</p:tagLst>
</file>

<file path=ppt/tags/tag341.xml><?xml version="1.0" encoding="utf-8"?>
<p:tagLst xmlns:p="http://schemas.openxmlformats.org/presentationml/2006/main">
  <p:tag name="KSO_WM_SLIDE_CONTENT_ORIENTATION" val=""/>
  <p:tag name="KSO_WM_SLIDE_HAS_MASK" val="0"/>
  <p:tag name="KSO_WM_SLIDE_ITEM_CNT" val="4"/>
  <p:tag name="KSO_WM_SLIDE_TYPE" val="contents"/>
  <p:tag name="KSO_WM_TEMPLATE_SUBCATEGORY" val="29"/>
  <p:tag name="KSO_WM_BEAUTIFY_FLAG" val="#wm#"/>
  <p:tag name="KSO_WM_TEMPLATE_FIGMA_ID" val="69796627062"/>
  <p:tag name="KSO_WM_TEMPLATE_SLIDE_ID" val="slide_61223ae7a7f7aefc"/>
</p:tagLst>
</file>

<file path=ppt/tags/tag342.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343.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e078c75551f749b85abc7d726642a7bced56f42b"/>
  <p:tag name="KSO_WM_NEWLAYOUT_GROUP_ID" val="layout_1-5"/>
  <p:tag name="KSO_WM_NEWLAYOUT_ID" val="slide_61223ae7a7f7aefc"/>
</p:tagLst>
</file>

<file path=ppt/tags/tag344.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 name="KSO_WM_UNIT_PRESET_TEXT" val="01"/>
  <p:tag name="KSO_WM_SLIDE_FIGMA_DIAGRAM" val="1"/>
</p:tagLst>
</file>

<file path=ppt/tags/tag345.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 name="KSO_WM_SLIDE_FIGMA_DIAGRAM" val="1"/>
</p:tagLst>
</file>

<file path=ppt/tags/tag3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 name="KSO_WM_SLIDE_FIGMA_DIAGRAM" val="1"/>
</p:tagLst>
</file>

<file path=ppt/tags/tag347.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48.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50.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 name="KSO_WM_UNIT_PRESET_TEXT" val="03"/>
  <p:tag name="KSO_WM_SLIDE_FIGMA_DIAGRAM" val="1"/>
</p:tagLst>
</file>

<file path=ppt/tags/tag351.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 name="KSO_WM_SLIDE_FIGMA_DIAGRAM" val="1"/>
</p:tagLst>
</file>

<file path=ppt/tags/tag3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 name="KSO_WM_SLIDE_FIGMA_DIAGRAM" val="1"/>
</p:tagLst>
</file>

<file path=ppt/tags/tag353.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 name="KSO_WM_UNIT_PRESET_TEXT" val="04"/>
  <p:tag name="KSO_WM_SLIDE_FIGMA_DIAGRAM" val="1"/>
</p:tagLst>
</file>

<file path=ppt/tags/tag354.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 name="KSO_WM_UNIT_PRESET_TEXT" val=" "/>
  <p:tag name="KSO_WM_SLIDE_FIGMA_DIAGRAM" val="1"/>
</p:tagLst>
</file>

<file path=ppt/tags/tag35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 name="KSO_WM_SLIDE_FIGMA_DIAGRAM" val="1"/>
</p:tagLst>
</file>

<file path=ppt/tags/tag356.xml><?xml version="1.0" encoding="utf-8"?>
<p:tagLst xmlns:p="http://schemas.openxmlformats.org/presentationml/2006/main">
  <p:tag name="KSO_WM_SLIDE_CONTENT_ORIENTATION" val=""/>
  <p:tag name="KSO_WM_SLIDE_HAS_MASK" val="0"/>
  <p:tag name="KSO_WM_SLIDE_ITEM_CNT" val="4"/>
  <p:tag name="KSO_WM_SLIDE_TYPE" val="contents"/>
  <p:tag name="KSO_WM_TEMPLATE_SUBCATEGORY" val="29"/>
  <p:tag name="KSO_WM_BEAUTIFY_FLAG" val="#wm#"/>
  <p:tag name="KSO_WM_TEMPLATE_FIGMA_ID" val="69796627062"/>
  <p:tag name="KSO_WM_TEMPLATE_SLIDE_ID" val="slide_61223ae7a7f7aefc"/>
</p:tagLst>
</file>

<file path=ppt/tags/tag35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58.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59.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3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60.xml><?xml version="1.0" encoding="utf-8"?>
<p:tagLst xmlns:p="http://schemas.openxmlformats.org/presentationml/2006/main">
  <p:tag name="KSO_WM_BEAUTIFY_FLAG" val="#fgm#"/>
  <p:tag name="KSO_WM_FIGMA_FLAG" val="#fgm#"/>
  <p:tag name="KSO_WM_UNIT_INDEX" val="1"/>
  <p:tag name="KSO_WM_UNIT_TYPE" val="a"/>
  <p:tag name="KSO_WM_LAYOUT_CHECK_HASH" val="52126ca22ad6d90ac51a6fb0f4c7242a4e2f523a"/>
  <p:tag name="KSO_WM_NEWLAYOUT_GROUP_ID" val="layout_31"/>
  <p:tag name="KSO_WM_NEWLAYOUT_ID" val="slide_2686a711f5a4e552"/>
  <p:tag name="KSO_WM_UNIT_PRESET_TEXT" val="单击此处添加标题"/>
</p:tagLst>
</file>

<file path=ppt/tags/tag36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362.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1/51cdfb47-e310-4db0-b464-d1a8268c5841.jpg?Expires=1793677370\u0026AWSAccessKeyId=AKLT9NSy7kh8TIS1UzNqLRY2\u0026Signature=fr2xe3lda3OGqXbMrX%2Fo01P4BiM%3D&quot;,&quot;product_name&quot;:&quot;wps-wpp-pc&quot;,&quot;intention_code&quot;:&quot;wps_wpp_generate_outline_pay&quot;}*auto_qingqiu_ai_v2.1.6_ONLINE*3338353265383731336162646633333062376434376531306365373232363133-slide-4"/>
</p:tagLst>
</file>

<file path=ppt/tags/tag36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36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6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366.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1/4167a5f1-0184-4b78-a439-c0f6f440e0c7.jpg?Expires=1793677370\u0026AWSAccessKeyId=AKLT9NSy7kh8TIS1UzNqLRY2\u0026Signature=wp9uJroUiEI%2B%2F2s4wR3xoyUWU%2BM%3D&quot;,&quot;product_name&quot;:&quot;wps-wpp-pc&quot;,&quot;intention_code&quot;:&quot;wps_wpp_generate_outline_pay&quot;}*auto_qingqiu_ai_v2.1.6_ONLINE*3338353265383731336162646633333062376434376531306365373232363133-slide-4"/>
</p:tagLst>
</file>

<file path=ppt/tags/tag36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36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6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37.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70.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http://zh-ai-group.ks3-cn-beijing-internal.ksyun.com/image_generate/image_process/production/202511/e1b3551c-1de9-480a-99fe-cd9e8776ea43.jpg?Expires=1793677370\u0026AWSAccessKeyId=AKLT9NSy7kh8TIS1UzNqLRY2\u0026Signature=TDsDkZIohnpIB4ovgKc7nb97oiU%3D&quot;,&quot;product_name&quot;:&quot;wps-wpp-pc&quot;,&quot;intention_code&quot;:&quot;wps_wpp_generate_outline_pay&quot;}*auto_qingqiu_ai_v2.1.6_ONLINE*3338353265383731336162646633333062376434376531306365373232363133-slide-4"/>
</p:tagLst>
</file>

<file path=ppt/tags/tag37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37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7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2686a711f5a4e552"/>
</p:tagLst>
</file>

<file path=ppt/tags/tag374.xml><?xml version="1.0" encoding="utf-8"?>
<p:tagLst xmlns:p="http://schemas.openxmlformats.org/presentationml/2006/main">
  <p:tag name="KSO_WM_BEAUTIFY_FLAG" val="#fgm#"/>
  <p:tag name="KSO_WM_FIGMA_FLAG" val="#fgm#"/>
  <p:tag name="KSO_WM_UNIT_INDEX" val="1"/>
  <p:tag name="KSO_WM_UNIT_TYPE" val="a"/>
  <p:tag name="KSO_WM_LAYOUT_CHECK_HASH" val="659edd905ec990aa44124fc69a9c93b67ee5fa32"/>
  <p:tag name="KSO_WM_NEWLAYOUT_GROUP_ID" val="layout_35"/>
  <p:tag name="KSO_WM_NEWLAYOUT_ID" val="slide_3a8d68c4cb9e2e1d"/>
  <p:tag name="KSO_WM_UNIT_PRESET_TEXT" val="单击此处添加标题"/>
</p:tagLst>
</file>

<file path=ppt/tags/tag375.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37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7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78.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37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8.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8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81.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38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38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384.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3a8d68c4cb9e2e1d"/>
</p:tagLst>
</file>

<file path=ppt/tags/tag385.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86.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387.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388.xml><?xml version="1.0" encoding="utf-8"?>
<p:tagLst xmlns:p="http://schemas.openxmlformats.org/presentationml/2006/main">
  <p:tag name="KSO_WM_BEAUTIFY_FLAG" val="#fgm#"/>
  <p:tag name="KSO_WM_FIGMA_FLAG" val="#fgm#"/>
  <p:tag name="KSO_WM_UNIT_INDEX" val="1"/>
  <p:tag name="KSO_WM_UNIT_TYPE" val="a"/>
  <p:tag name="KSO_WM_LAYOUT_CHECK_HASH" val="206adda9f8d6da818d6007e51e6e446d24fd75d2"/>
  <p:tag name="KSO_WM_NEWLAYOUT_GROUP_ID" val="layout_3"/>
  <p:tag name="KSO_WM_NEWLAYOUT_ID" val="slide_3516c8f495a4dda9"/>
  <p:tag name="KSO_WM_UNIT_PRESET_TEXT" val="单击此处添加标题"/>
</p:tagLst>
</file>

<file path=ppt/tags/tag38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3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90.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39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9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93.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394.xml><?xml version="1.0" encoding="utf-8"?>
<p:tagLst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39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9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9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398.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399.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4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0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01.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402.xml><?xml version="1.0" encoding="utf-8"?>
<p:tagLst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403.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404.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40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5_1"/>
  <p:tag name="KSO_WM_UNIT_TYPE" val="l_h_i"/>
  <p:tag name="KSO_WM_UNIT_PRESET_TEXT" val=" "/>
</p:tagLst>
</file>

<file path=ppt/tags/tag406.xml><?xml version="1.0" encoding="utf-8"?>
<p:tagLst xmlns:p="http://schemas.openxmlformats.org/presentationml/2006/main">
  <p:tag name="KSO_WM_FIGMA_DECORATION_INDEX" val="11"/>
  <p:tag name="$PH_EXT" val="1"/>
  <p:tag name="KSO_WM_BEAUTIFY_FLAG" val="#fgm#"/>
  <p:tag name="KSO_WM_DIAGRAM_GROUP_CODE" val="1"/>
  <p:tag name="KSO_WM_FIGMA_FLAG" val="#fgm#"/>
  <p:tag name="KSO_WM_UNIT_INDEX" val="1_5_1"/>
  <p:tag name="KSO_WM_UNIT_TYPE" val="l_h_x"/>
</p:tagLst>
</file>

<file path=ppt/tags/tag407.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 name="KSO_WM_UNIT_PRESET_TEXT" val="单击此处添加项标题"/>
</p:tagLst>
</file>

<file path=ppt/tags/tag408.xml><?xml version="1.0" encoding="utf-8"?>
<p:tagLst xmlns:p="http://schemas.openxmlformats.org/presentationml/2006/main">
  <p:tag name="KSO_WM_BEAUTIFY_FLAG" val="#fgm#"/>
  <p:tag name="KSO_WM_DIAGRAM_GROUP_CODE" val="1"/>
  <p:tag name="KSO_WM_FIGMA_FLAG" val="#fgm#"/>
  <p:tag name="KSO_WM_UNIT_INDEX" val="1_5_1"/>
  <p:tag name="KSO_WM_UNIT_TYPE" val="l_h_f"/>
  <p:tag name="KSO_WM_UNIT_PRESET_TEXT" val="单击此处添加项正文"/>
</p:tagLst>
</file>

<file path=ppt/tags/tag40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6_1"/>
  <p:tag name="KSO_WM_UNIT_TYPE" val="l_h_i"/>
  <p:tag name="KSO_WM_UNIT_PRESET_TEXT" val=" "/>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410.xml><?xml version="1.0" encoding="utf-8"?>
<p:tagLst xmlns:p="http://schemas.openxmlformats.org/presentationml/2006/main">
  <p:tag name="KSO_WM_FIGMA_DECORATION_INDEX" val="12"/>
  <p:tag name="$PH_EXT" val="1"/>
  <p:tag name="KSO_WM_BEAUTIFY_FLAG" val="#fgm#"/>
  <p:tag name="KSO_WM_DIAGRAM_GROUP_CODE" val="1"/>
  <p:tag name="KSO_WM_FIGMA_FLAG" val="#fgm#"/>
  <p:tag name="KSO_WM_UNIT_INDEX" val="1_6_1"/>
  <p:tag name="KSO_WM_UNIT_TYPE" val="l_h_x"/>
</p:tagLst>
</file>

<file path=ppt/tags/tag411.xml><?xml version="1.0" encoding="utf-8"?>
<p:tagLst xmlns:p="http://schemas.openxmlformats.org/presentationml/2006/main">
  <p:tag name="KSO_WM_BEAUTIFY_FLAG" val="#fgm#"/>
  <p:tag name="KSO_WM_DIAGRAM_GROUP_CODE" val="1"/>
  <p:tag name="KSO_WM_FIGMA_FLAG" val="#fgm#"/>
  <p:tag name="KSO_WM_UNIT_INDEX" val="1_6_1"/>
  <p:tag name="KSO_WM_UNIT_TYPE" val="l_h_a"/>
  <p:tag name="KSO_WM_UNIT_PRESET_TEXT" val="单击此处添加项标题"/>
</p:tagLst>
</file>

<file path=ppt/tags/tag412.xml><?xml version="1.0" encoding="utf-8"?>
<p:tagLst xmlns:p="http://schemas.openxmlformats.org/presentationml/2006/main">
  <p:tag name="KSO_WM_BEAUTIFY_FLAG" val="#fgm#"/>
  <p:tag name="KSO_WM_DIAGRAM_GROUP_CODE" val="1"/>
  <p:tag name="KSO_WM_FIGMA_FLAG" val="#fgm#"/>
  <p:tag name="KSO_WM_UNIT_INDEX" val="1_6_1"/>
  <p:tag name="KSO_WM_UNIT_TYPE" val="l_h_f"/>
  <p:tag name="KSO_WM_UNIT_PRESET_TEXT" val="单击此处添加项正文"/>
</p:tagLst>
</file>

<file path=ppt/tags/tag413.xml><?xml version="1.0" encoding="utf-8"?>
<p:tagLst xmlns:p="http://schemas.openxmlformats.org/presentationml/2006/main">
  <p:tag name="KSO_WM_SLIDE_CONTENT_ORIENTATION" val=""/>
  <p:tag name="KSO_WM_SLIDE_HAS_MASK" val="0"/>
  <p:tag name="KSO_WM_SLIDE_ITEM_CNT" val="6"/>
  <p:tag name="KSO_WM_SLIDE_TYPE" val="text"/>
  <p:tag name="KSO_WM_TEMPLATE_SUBCATEGORY" val="29"/>
  <p:tag name="KSO_WM_BEAUTIFY_FLAG" val="#wm#"/>
  <p:tag name="KSO_WM_TEMPLATE_FIGMA_ID" val="69796627062"/>
  <p:tag name="KSO_WM_TEMPLATE_SLIDE_ID" val="slide_3516c8f495a4dda9"/>
</p:tagLst>
</file>

<file path=ppt/tags/tag414.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15.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16.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417.xml><?xml version="1.0" encoding="utf-8"?>
<p:tagLst xmlns:p="http://schemas.openxmlformats.org/presentationml/2006/main">
  <p:tag name="KSO_WM_BEAUTIFY_FLAG" val="#fgm#"/>
  <p:tag name="KSO_WM_FIGMA_FLAG" val="#fgm#"/>
  <p:tag name="KSO_WM_UNIT_INDEX" val="1"/>
  <p:tag name="KSO_WM_UNIT_TYPE" val="a"/>
  <p:tag name="KSO_WM_LAYOUT_CHECK_HASH" val="b00ff0f5a1f7f6df4c1130dd74823663cb3d931d"/>
  <p:tag name="KSO_WM_NEWLAYOUT_GROUP_ID" val="layout_2"/>
  <p:tag name="KSO_WM_NEWLAYOUT_ID" val="slide_d19e6d640707aedf"/>
  <p:tag name="KSO_WM_UNIT_PRESET_TEXT" val="单击此处添加标题"/>
</p:tagLst>
</file>

<file path=ppt/tags/tag41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1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211336615409&quot;,&quot;product_name&quot;:&quot;wps-wpp-pc&quot;,&quot;intention_code&quot;:&quot;wps_wpp_generate_outline_pay&quot;}*auto_gallery_ai_v2.1.6_ONLINE*3338353265383731336162646633333062376434376531306365373232363133-slide-9"/>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42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2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2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2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147461769&quot;,&quot;product_name&quot;:&quot;wps-wpp-pc&quot;,&quot;intention_code&quot;:&quot;wps_wpp_generate_outline_pay&quot;}*auto_gallery_ai_v2.1.6_ONLINE*3338353265383731336162646633333062376434376531306365373232363133-slide-9"/>
</p:tagLst>
</file>

<file path=ppt/tags/tag42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2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2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062"/>
  <p:tag name="KSO_WM_TEMPLATE_SLIDE_ID" val="slide_d19e6d640707aedf"/>
</p:tagLst>
</file>

<file path=ppt/tags/tag427.xml><?xml version="1.0" encoding="utf-8"?>
<p:tagLst xmlns:p="http://schemas.openxmlformats.org/presentationml/2006/main">
  <p:tag name="KSO_WM_BEAUTIFY_FLAG" val="#fgm#"/>
  <p:tag name="KSO_WM_FIGMA_FLAG" val="#fgm#"/>
  <p:tag name="KSO_WM_UNIT_INDEX" val="1"/>
  <p:tag name="KSO_WM_UNIT_TYPE" val="a"/>
  <p:tag name="KSO_WM_LAYOUT_CHECK_HASH" val="fd42a86e025c7f644663dd864952cca5fa8ad5e2"/>
  <p:tag name="KSO_WM_NEWLAYOUT_GROUP_ID" val="layout_51"/>
  <p:tag name="KSO_WM_NEWLAYOUT_ID" val="slide_090884a5b4d69dad"/>
  <p:tag name="KSO_WM_UNIT_PRESET_TEXT" val="单击此处添加标题"/>
</p:tagLst>
</file>

<file path=ppt/tags/tag42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1/b2882ad2-c9e3-41b0-b4b8-14667695cad5.jpg?Expires=1793677370\u0026AWSAccessKeyId=AKLT9NSy7kh8TIS1UzNqLRY2\u0026Signature=HBvS8sD7%2FqY6KA9Bn%2BSoYflAiNs%3D&quot;,&quot;product_name&quot;:&quot;wps-wpp-pc&quot;,&quot;intention_code&quot;:&quot;wps_wpp_generate_outline_pay&quot;}*auto_qingqiu_ai_v2.1.6_ONLINE*3338353265383731336162646633333062376434376531306365373232363133-slide-10"/>
</p:tagLst>
</file>

<file path=ppt/tags/tag4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4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3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3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3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3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3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090884a5b4d69dad"/>
</p:tagLst>
</file>

<file path=ppt/tags/tag436.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37.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38.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439.xml><?xml version="1.0" encoding="utf-8"?>
<p:tagLst xmlns:p="http://schemas.openxmlformats.org/presentationml/2006/main">
  <p:tag name="KSO_WM_BEAUTIFY_FLAG" val="#fgm#"/>
  <p:tag name="KSO_WM_FIGMA_FLAG" val="#fgm#"/>
  <p:tag name="KSO_WM_UNIT_INDEX" val="1"/>
  <p:tag name="KSO_WM_UNIT_TYPE" val="a"/>
  <p:tag name="KSO_WM_LAYOUT_CHECK_HASH" val="9c4f135a647befe3424465980f3af0055ca5c41e"/>
  <p:tag name="KSO_WM_NEWLAYOUT_GROUP_ID" val="layout_30"/>
  <p:tag name="KSO_WM_NEWLAYOUT_ID" val="slide_12349f7d5b7093de"/>
  <p:tag name="KSO_WM_UNIT_PRESET_TEXT" val="单击此处添加标题"/>
</p:tagLst>
</file>

<file path=ppt/tags/tag44.xml><?xml version="1.0" encoding="utf-8"?>
<p:tagLst xmlns:p="http://schemas.openxmlformats.org/presentationml/2006/main">
  <p:tag name="KSO_WM_BEAUTIFY_FLAG" val="#fgm#"/>
  <p:tag name="KSO_WM_FIGMA_FLAG" val="#fgm#"/>
  <p:tag name="KSO_WM_UNIT_INDEX" val="1"/>
  <p:tag name="KSO_WM_UNIT_TYPE" val="a"/>
  <p:tag name="KSO_WM_LAYOUT_CHECK_HASH" val="dd909b16b58237c2b3f0c0be7151d37e682aa411"/>
  <p:tag name="KSO_WM_NEWLAYOUT_GROUP_ID" val="layout_34"/>
  <p:tag name="KSO_WM_NEWLAYOUT_ID" val="slide_4acdb5d565d7a68b"/>
</p:tagLst>
</file>

<file path=ppt/tags/tag44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255905241&quot;,&quot;product_name&quot;:&quot;wps-wpp-pc&quot;,&quot;intention_code&quot;:&quot;wps_wpp_generate_outline_pay&quot;}*auto_gallery_ai_v2.1.6_ONLINE*3338353265383731336162646633333062376434376531306365373232363133-slide-12"/>
</p:tagLst>
</file>

<file path=ppt/tags/tag44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4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4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444.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062"/>
  <p:tag name="KSO_WM_TEMPLATE_SLIDE_ID" val="slide_12349f7d5b7093de"/>
</p:tagLst>
</file>

<file path=ppt/tags/tag445.xml><?xml version="1.0" encoding="utf-8"?>
<p:tagLst xmlns:p="http://schemas.openxmlformats.org/presentationml/2006/main">
  <p:tag name="KSO_WM_BEAUTIFY_FLAG" val="#fgm#"/>
  <p:tag name="KSO_WM_FIGMA_FLAG" val="#fgm#"/>
  <p:tag name="KSO_WM_UNIT_INDEX" val="1"/>
  <p:tag name="KSO_WM_UNIT_TYPE" val="a"/>
  <p:tag name="KSO_WM_LAYOUT_CHECK_HASH" val="32a45dd836c11d8498e06f6f5b76eb2eaac1d302"/>
  <p:tag name="KSO_WM_NEWLAYOUT_GROUP_ID" val="layout_63"/>
  <p:tag name="KSO_WM_NEWLAYOUT_ID" val="slide_67390f5f63e2e432"/>
  <p:tag name="KSO_WM_UNIT_PRESET_TEXT" val="单击此处添加标题"/>
</p:tagLst>
</file>

<file path=ppt/tags/tag44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1/4e627daf-5e9e-487e-811b-0bef4caa112e.jpg?Expires=1793677371\u0026AWSAccessKeyId=AKLT9NSy7kh8TIS1UzNqLRY2\u0026Signature=ubiO2bfStq1wFjhTs%2FPiv9QNScA%3D&quot;,&quot;product_name&quot;:&quot;wps-wpp-pc&quot;,&quot;intention_code&quot;:&quot;wps_wpp_generate_outline_pay&quot;}*auto_qingqiu_ai_v2.1.6_ONLINE*3338353265383731336162646633333062376434376531306365373232363133-slide-13"/>
</p:tagLst>
</file>

<file path=ppt/tags/tag44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4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449.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27062"/>
  <p:tag name="KSO_WM_TEMPLATE_SLIDE_ID" val="slide_67390f5f63e2e432"/>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450.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51.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52.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453.xml><?xml version="1.0" encoding="utf-8"?>
<p:tagLst xmlns:p="http://schemas.openxmlformats.org/presentationml/2006/main">
  <p:tag name="KSO_WM_BEAUTIFY_FLAG" val="#fgm#"/>
  <p:tag name="KSO_WM_FIGMA_FLAG" val="#fgm#"/>
  <p:tag name="KSO_WM_UNIT_INDEX" val="1"/>
  <p:tag name="KSO_WM_UNIT_TYPE" val="a"/>
  <p:tag name="KSO_WM_LAYOUT_CHECK_HASH" val="46a212e18e11c4c0c7760f74dee8975c366a60d4"/>
  <p:tag name="KSO_WM_NEWLAYOUT_GROUP_ID" val="layout_32"/>
  <p:tag name="KSO_WM_NEWLAYOUT_ID" val="slide_0b86848e9fb20af8"/>
  <p:tag name="KSO_WM_UNIT_PRESET_TEXT" val="单击此处添加标题"/>
</p:tagLst>
</file>

<file path=ppt/tags/tag45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5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Lst>
</file>

<file path=ppt/tags/tag456.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45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45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5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460.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Lst>
</file>

<file path=ppt/tags/tag461.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46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46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6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465.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Lst>
</file>

<file path=ppt/tags/tag466.xml><?xml version="1.0" encoding="utf-8"?>
<p:tagLst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467.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468.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69.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0b86848e9fb20af8"/>
</p:tagLst>
</file>

<file path=ppt/tags/tag4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70.xml><?xml version="1.0" encoding="utf-8"?>
<p:tagLst xmlns:p="http://schemas.openxmlformats.org/presentationml/2006/main">
  <p:tag name="KSO_WM_BEAUTIFY_FLAG" val="#fgm#"/>
  <p:tag name="KSO_WM_FIGMA_FLAG" val="#fgm#"/>
  <p:tag name="KSO_WM_UNIT_INDEX" val="1"/>
  <p:tag name="KSO_WM_UNIT_TYPE" val="a"/>
  <p:tag name="KSO_WM_LAYOUT_CHECK_HASH" val="a3e8837e3d59073bac0f28192ae72b6782cd16f7"/>
  <p:tag name="KSO_WM_NEWLAYOUT_GROUP_ID" val="layout_10012"/>
  <p:tag name="KSO_WM_NEWLAYOUT_ID" val="slide_ed19c0db6ed585c4"/>
  <p:tag name="KSO_WM_UNIT_PRESET_TEXT" val="单击此处添加标题"/>
</p:tagLst>
</file>

<file path=ppt/tags/tag47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368983702&quot;,&quot;product_name&quot;:&quot;wps-wpp-pc&quot;,&quot;intention_code&quot;:&quot;wps_wpp_generate_outline_pay&quot;}*auto_gallery_ai_v2.1.6_ONLINE*3338353265383731336162646633333062376434376531306365373232363133-slide-16"/>
</p:tagLst>
</file>

<file path=ppt/tags/tag47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7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7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7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7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7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78.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ed19c0db6ed585c4"/>
</p:tagLst>
</file>

<file path=ppt/tags/tag479.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80.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481.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482.xml><?xml version="1.0" encoding="utf-8"?>
<p:tagLst xmlns:p="http://schemas.openxmlformats.org/presentationml/2006/main">
  <p:tag name="KSO_WM_BEAUTIFY_FLAG" val="#fgm#"/>
  <p:tag name="KSO_WM_FIGMA_FLAG" val="#fgm#"/>
  <p:tag name="KSO_WM_UNIT_INDEX" val="1"/>
  <p:tag name="KSO_WM_UNIT_TYPE" val="a"/>
  <p:tag name="KSO_WM_LAYOUT_CHECK_HASH" val="afe490929ce0d08a94af9ba9038a1539dce8135f"/>
  <p:tag name="KSO_WM_NEWLAYOUT_GROUP_ID" val="layout_27"/>
  <p:tag name="KSO_WM_NEWLAYOUT_ID" val="slide_32796d7565842e22"/>
  <p:tag name="KSO_WM_UNIT_PRESET_TEXT" val="单击此处添加标题"/>
</p:tagLst>
</file>

<file path=ppt/tags/tag483.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84.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485.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86.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87.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88.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48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9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91.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492.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49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9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95.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4_1"/>
  <p:tag name="KSO_WM_UNIT_TYPE" val="l_h_i"/>
  <p:tag name="KSO_WM_UNIT_PRESET_TEXT" val=" "/>
</p:tagLst>
</file>

<file path=ppt/tags/tag496.xml><?xml version="1.0" encoding="utf-8"?>
<p:tagLst xmlns:p="http://schemas.openxmlformats.org/presentationml/2006/main">
  <p:tag name="KSO_WM_BEAUTIFY_FLAG" val="#fgm#"/>
  <p:tag name="KSO_WM_DIAGRAM_GROUP_CODE" val="1"/>
  <p:tag name="KSO_WM_FIGMA_FLAG" val="#fgm#"/>
  <p:tag name="KSO_WM_UNIT_INDEX" val="1_4_2"/>
  <p:tag name="KSO_WM_UNIT_SUBTYPE" val="d"/>
  <p:tag name="KSO_WM_UNIT_TYPE" val="l_h_i"/>
  <p:tag name="KSO_WM_UNIT_PRESET_TEXT" val="04"/>
</p:tagLst>
</file>

<file path=ppt/tags/tag497.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498.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499.xml><?xml version="1.0" encoding="utf-8"?>
<p:tagLst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27062"/>
  <p:tag name="KSO_WM_TEMPLATE_SLIDE_ID" val="slide_32796d7565842e22"/>
</p:tagLst>
</file>

<file path=ppt/tags/tag5.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00.xml><?xml version="1.0" encoding="utf-8"?>
<p:tagLst xmlns:p="http://schemas.openxmlformats.org/presentationml/2006/main">
  <p:tag name="KSO_WM_BEAUTIFY_FLAG" val="#fgm#"/>
  <p:tag name="KSO_WM_FIGMA_FLAG" val="#fgm#"/>
  <p:tag name="KSO_WM_UNIT_INDEX" val="1"/>
  <p:tag name="KSO_WM_UNIT_TYPE" val="a"/>
  <p:tag name="KSO_WM_LAYOUT_CHECK_HASH" val="5d45a49aa1ae4962c8791e45b8bc6264a8c750ab"/>
  <p:tag name="KSO_WM_NEWLAYOUT_GROUP_ID" val="layout_10009"/>
  <p:tag name="KSO_WM_NEWLAYOUT_ID" val="slide_9d99194b34fe91b2"/>
  <p:tag name="KSO_WM_UNIT_PRESET_TEXT" val="单击此处添加标题"/>
</p:tagLst>
</file>

<file path=ppt/tags/tag50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1441395723&quot;,&quot;product_name&quot;:&quot;wps-wpp-pc&quot;,&quot;intention_code&quot;:&quot;wps_wpp_generate_outline_pay&quot;}*auto_gallery_ai_v2.1.6_ONLINE*3338353265383731336162646633333062376434376531306365373232363133-slide-19"/>
</p:tagLst>
</file>

<file path=ppt/tags/tag50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0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0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440686291&quot;,&quot;product_name&quot;:&quot;wps-wpp-pc&quot;,&quot;intention_code&quot;:&quot;wps_wpp_generate_outline_pay&quot;}*auto_gallery_ai_v2.1.6_ONLINE*3338353265383731336162646633333062376434376531306365373232363133-slide-19"/>
</p:tagLst>
</file>

<file path=ppt/tags/tag50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0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07.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VCG41N513134687&quot;,&quot;product_name&quot;:&quot;wps-wpp-pc&quot;,&quot;intention_code&quot;:&quot;wps_wpp_generate_outline_pay&quot;}*auto_gallery_ai_v2.1.6_ONLINE*3338353265383731336162646633333062376434376531306365373232363133-slide-19"/>
</p:tagLst>
</file>

<file path=ppt/tags/tag508.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509.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5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510.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9d99194b34fe91b2"/>
</p:tagLst>
</file>

<file path=ppt/tags/tag511.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12.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13.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514.xml><?xml version="1.0" encoding="utf-8"?>
<p:tagLst xmlns:p="http://schemas.openxmlformats.org/presentationml/2006/main">
  <p:tag name="KSO_WM_BEAUTIFY_FLAG" val="#fgm#"/>
  <p:tag name="KSO_WM_FIGMA_FLAG" val="#fgm#"/>
  <p:tag name="KSO_WM_UNIT_INDEX" val="1"/>
  <p:tag name="KSO_WM_UNIT_TYPE" val="a"/>
  <p:tag name="KSO_WM_LAYOUT_CHECK_HASH" val="dd909b16b58237c2b3f0c0be7151d37e682aa411"/>
  <p:tag name="KSO_WM_NEWLAYOUT_GROUP_ID" val="layout_34"/>
  <p:tag name="KSO_WM_NEWLAYOUT_ID" val="slide_4acdb5d565d7a68b"/>
  <p:tag name="KSO_WM_UNIT_PRESET_TEXT" val="单击此处添加标题"/>
</p:tagLst>
</file>

<file path=ppt/tags/tag51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1/30755cdc-e64e-4478-a45f-63c0e1a01434.jpg?Expires=1793677371\u0026AWSAccessKeyId=AKLT9NSy7kh8TIS1UzNqLRY2\u0026Signature=00QvYveP3TgCnudpR2oSCtt4Pxo%3D&quot;,&quot;product_name&quot;:&quot;wps-wpp-pc&quot;,&quot;intention_code&quot;:&quot;wps_wpp_generate_outline_pay&quot;}*auto_qingqiu_ai_v2.1.6_ONLINE*3338353265383731336162646633333062376434376531306365373232363133-slide-21"/>
</p:tagLst>
</file>

<file path=ppt/tags/tag51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1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18.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1/04b6b4a0-e166-4dc7-8a35-8312cfa7ef87.jpg?Expires=1793677371\u0026AWSAccessKeyId=AKLT9NSy7kh8TIS1UzNqLRY2\u0026Signature=9JHT1ShZ03lEhYZ%2F1jetNLR0PPw%3D&quot;,&quot;product_name&quot;:&quot;wps-wpp-pc&quot;,&quot;intention_code&quot;:&quot;wps_wpp_generate_outline_pay&quot;}*auto_qingqiu_ai_v2.1.6_ONLINE*3338353265383731336162646633333062376434376531306365373232363133-slide-21"/>
</p:tagLst>
</file>

<file path=ppt/tags/tag51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52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2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http://zh-ai-group.ks3-cn-beijing-internal.ksyun.com/image_generate/image_process/production/202511/ce26270d-4079-4962-bacb-8294358195ed.jpg?Expires=1793677371\u0026AWSAccessKeyId=AKLT9NSy7kh8TIS1UzNqLRY2\u0026Signature=t6Frp3ONIwkzWHK4YApmxQFA57c%3D&quot;,&quot;product_name&quot;:&quot;wps-wpp-pc&quot;,&quot;intention_code&quot;:&quot;wps_wpp_generate_outline_pay&quot;}*auto_qingqiu_ai_v2.1.6_ONLINE*3338353265383731336162646633333062376434376531306365373232363133-slide-21"/>
</p:tagLst>
</file>

<file path=ppt/tags/tag52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52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524.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4acdb5d565d7a68b"/>
</p:tagLst>
</file>

<file path=ppt/tags/tag525.xml><?xml version="1.0" encoding="utf-8"?>
<p:tagLst xmlns:p="http://schemas.openxmlformats.org/presentationml/2006/main">
  <p:tag name="KSO_WM_BEAUTIFY_FLAG" val="#fgm#"/>
  <p:tag name="KSO_WM_FIGMA_FLAG" val="#fgm#"/>
  <p:tag name="KSO_WM_UNIT_INDEX" val="1"/>
  <p:tag name="KSO_WM_UNIT_TYPE" val="a"/>
  <p:tag name="KSO_WM_LAYOUT_CHECK_HASH" val="8e8bd4aae3b255613afc0d7e07073b1dc2817a97"/>
  <p:tag name="KSO_WM_NEWLAYOUT_GROUP_ID" val="layout_26"/>
  <p:tag name="KSO_WM_NEWLAYOUT_ID" val="slide_351695b9d561403a"/>
  <p:tag name="KSO_WM_UNIT_PRESET_TEXT" val="单击此处添加标题"/>
</p:tagLst>
</file>

<file path=ppt/tags/tag5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5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1/440d858e-d38a-46fe-ae84-5841a3d08b13.jpg?Expires=1793677372\u0026AWSAccessKeyId=AKLT9NSy7kh8TIS1UzNqLRY2\u0026Signature=iObiJBW0847SpY2FO%2BLvcV93pvg%3D&quot;,&quot;product_name&quot;:&quot;wps-wpp-pc&quot;,&quot;intention_code&quot;:&quot;wps_wpp_generate_outline_pay&quot;}*auto_qingqiu_ai_v2.1.6_ONLINE*3338353265383731336162646633333062376434376531306365373232363133-slide-22"/>
</p:tagLst>
</file>

<file path=ppt/tags/tag52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2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53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5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1/908031f2-2946-4145-aaf1-788a384fd993.jpg?Expires=1793677372\u0026AWSAccessKeyId=AKLT9NSy7kh8TIS1UzNqLRY2\u0026Signature=euFhE9wFSclmKgYhOCgFzbHGhpQ%3D&quot;,&quot;product_name&quot;:&quot;wps-wpp-pc&quot;,&quot;intention_code&quot;:&quot;wps_wpp_generate_outline_pay&quot;}*auto_qingqiu_ai_v2.1.6_ONLINE*3338353265383731336162646633333062376434376531306365373232363133-slide-22"/>
</p:tagLst>
</file>

<file path=ppt/tags/tag5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3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062"/>
  <p:tag name="KSO_WM_TEMPLATE_SLIDE_ID" val="slide_351695b9d561403a"/>
</p:tagLst>
</file>

<file path=ppt/tags/tag535.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1ac28e06584069192f823f07bae76ffaa0c488ca"/>
  <p:tag name="KSO_WM_NEWLAYOUT_ID" val="462"/>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36.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37.xml><?xml version="1.0" encoding="utf-8"?>
<p:tagLst xmlns:p="http://schemas.openxmlformats.org/presentationml/2006/main">
  <p:tag name="KSO_WM_SLIDE_CONTENT_ORIENTATION" val="right"/>
  <p:tag name="KSO_WM_SLIDE_HAS_MASK" val="0"/>
  <p:tag name="KSO_WM_SLIDE_ITEM_CNT" val="0"/>
  <p:tag name="KSO_WM_SLIDE_TYPE" val="sectionTitle"/>
  <p:tag name="KSO_WM_TEMPLATE_SUBCATEGORY" val="29"/>
  <p:tag name="KSO_WM_BEAUTIFY_FLAG" val="#wm#"/>
  <p:tag name="KSO_WM_TEMPLATE_SLIDE_ID" val="slide_d635315789958f2d"/>
  <p:tag name="KSO_WM_TEMPLATE_INDEX" val="40490346"/>
  <p:tag name="KSO_WM_TEMPLATE_CATEGORY" val="custom"/>
  <p:tag name="KSO_WM_SLIDE_INDEX" val="3"/>
  <p:tag name="KSO_WM_SLIDE_ID" val="custom40490346_7"/>
  <p:tag name="KSO_WM_TEMPLATE_MASTER_TYPE" val="0"/>
  <p:tag name="KSO_WM_SLIDE_LAYOUT" val="a_e"/>
  <p:tag name="KSO_WM_SLIDE_LAYOUT_CNT" val="1_1"/>
  <p:tag name="KSO_WM_TAG_VERSION" val="3.0"/>
</p:tagLst>
</file>

<file path=ppt/tags/tag538.xml><?xml version="1.0" encoding="utf-8"?>
<p:tagLst xmlns:p="http://schemas.openxmlformats.org/presentationml/2006/main">
  <p:tag name="KSO_WM_BEAUTIFY_FLAG" val="#fgm#"/>
  <p:tag name="KSO_WM_FIGMA_FLAG" val="#fgm#"/>
  <p:tag name="KSO_WM_UNIT_INDEX" val="1"/>
  <p:tag name="KSO_WM_UNIT_TYPE" val="a"/>
  <p:tag name="KSO_WM_LAYOUT_CHECK_HASH" val="5296000e1ba56e76642d7f7babc80c350e9a8fad"/>
  <p:tag name="KSO_WM_NEWLAYOUT_GROUP_ID" val="layout_57"/>
  <p:tag name="KSO_WM_NEWLAYOUT_ID" val="slide_afcb9110c5220c02"/>
  <p:tag name="KSO_WM_UNIT_PRESET_TEXT" val="单击此处添加标题"/>
</p:tagLst>
</file>

<file path=ppt/tags/tag53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54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s://sjzg-images.ks3-cn-beijing-internal.ksyun.com/tim_gen_images/doubao_gen/85d98db7d5e7b08cba0291d60847f48d_0.png?Expires=1762227767\u0026AWSAccessKeyId=AKLTHzmNYxS86KQFnb2pvxtA\u0026Signature=Ie5AH%2FZVGrBKg%2Frn2jWwnDHBAdI%3D&quot;,&quot;product_name&quot;:&quot;wps-wpp-pc&quot;,&quot;intention_code&quot;:&quot;wps_wpp_generate_outline_pay&quot;}*auto_cache_hit_ai_v2.1.6_ONLINE*3338353265383731336162646633333062376434376531306365373232363133-slide-24"/>
</p:tagLst>
</file>

<file path=ppt/tags/tag54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4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43.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54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1/696b3d8a-0a44-464c-a387-29a379be86ce.jpg?Expires=1793677372\u0026AWSAccessKeyId=AKLT9NSy7kh8TIS1UzNqLRY2\u0026Signature=T%2BRRHwqF73f2CSyyqhWpBnQJHeI%3D&quot;,&quot;product_name&quot;:&quot;wps-wpp-pc&quot;,&quot;intention_code&quot;:&quot;wps_wpp_generate_outline_pay&quot;}*auto_qingqiu_ai_v2.1.6_ONLINE*3338353265383731336162646633333062376434376531306365373232363133-slide-24"/>
</p:tagLst>
</file>

<file path=ppt/tags/tag54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4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47.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7062"/>
  <p:tag name="KSO_WM_TEMPLATE_SLIDE_ID" val="slide_afcb9110c5220c02"/>
</p:tagLst>
</file>

<file path=ppt/tags/tag548.xml><?xml version="1.0" encoding="utf-8"?>
<p:tagLst xmlns:p="http://schemas.openxmlformats.org/presentationml/2006/main">
  <p:tag name="KSO_WM_BEAUTIFY_FLAG" val="#fgm#"/>
  <p:tag name="KSO_WM_FIGMA_FLAG" val="#fgm#"/>
  <p:tag name="KSO_WM_UNIT_INDEX" val="1"/>
  <p:tag name="KSO_WM_UNIT_TYPE" val="a"/>
  <p:tag name="KSO_WM_LAYOUT_CHECK_HASH" val="6f9f42b227b37f35a72d9168a43da619193e9786"/>
  <p:tag name="KSO_WM_NEWLAYOUT_GROUP_ID" val="layout_10007"/>
  <p:tag name="KSO_WM_NEWLAYOUT_ID" val="slide_f07fe535f31bdb7f"/>
  <p:tag name="KSO_WM_UNIT_PRESET_TEXT" val="单击此处添加标题"/>
</p:tagLst>
</file>

<file path=ppt/tags/tag54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55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5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5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5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55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55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7062"/>
  <p:tag name="KSO_WM_TEMPLATE_SLIDE_ID" val="slide_f07fe535f31bdb7f"/>
</p:tagLst>
</file>

<file path=ppt/tags/tag556.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b"/>
  <p:tag name="KSO_WM_UNIT_PRESET_TEXT" val="THE END"/>
  <p:tag name="KSO_WM_UNIT_ID" val="_11*b*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5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4b1d355eff9117d26b814a4cae558ae89bdc8471"/>
  <p:tag name="KSO_WM_NEWLAYOUT_ID" val="467"/>
  <p:tag name="KSO_WM_UNIT_PRESET_TEXT" val="谢谢观看"/>
  <p:tag name="KSO_WM_UNIT_ID" val="_11*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558.xml><?xml version="1.0" encoding="utf-8"?>
<p:tagLst xmlns:p="http://schemas.openxmlformats.org/presentationml/2006/main">
  <p:tag name="KSO_WM_SLIDE_CONTENT_ORIENTATION" val="center"/>
  <p:tag name="KSO_WM_SLIDE_HAS_MASK" val="0"/>
  <p:tag name="KSO_WM_SLIDE_ITEM_CNT" val="0"/>
  <p:tag name="KSO_WM_SLIDE_TYPE" val="endPage"/>
  <p:tag name="KSO_WM_TEMPLATE_SUBCATEGORY" val="29"/>
  <p:tag name="KSO_WM_BEAUTIFY_FLAG" val="#wm#"/>
  <p:tag name="KSO_WM_TEMPLATE_SLIDE_ID" val="slide_47de9d0eaa58c516"/>
  <p:tag name="KSO_WM_TEMPLATE_INDEX" val="40490346"/>
  <p:tag name="KSO_WM_TEMPLATE_CATEGORY" val="custom"/>
  <p:tag name="KSO_WM_SLIDE_INDEX" val="5"/>
  <p:tag name="KSO_WM_SLIDE_ID" val="custom40490346_9"/>
  <p:tag name="KSO_WM_TEMPLATE_MASTER_TYPE" val="0"/>
  <p:tag name="KSO_WM_SLIDE_LAYOUT" val="a_b"/>
  <p:tag name="KSO_WM_SLIDE_LAYOUT_CNT" val="1_1"/>
  <p:tag name="KSO_WM_TAG_VERSION" val="3.0"/>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57.xml><?xml version="1.0" encoding="utf-8"?>
<p:tagLst xmlns:p="http://schemas.openxmlformats.org/presentationml/2006/main">
  <p:tag name="KSO_WM_BEAUTIFY_FLAG" val="#fgm#"/>
  <p:tag name="KSO_WM_FIGMA_FLAG" val="#fgm#"/>
  <p:tag name="KSO_WM_UNIT_INDEX" val="1"/>
  <p:tag name="KSO_WM_UNIT_TYPE" val="a"/>
  <p:tag name="KSO_WM_LAYOUT_CHECK_HASH" val="5d45a49aa1ae4962c8791e45b8bc6264a8c750ab"/>
  <p:tag name="KSO_WM_NEWLAYOUT_GROUP_ID" val="layout_10009"/>
  <p:tag name="KSO_WM_NEWLAYOUT_ID" val="slide_9d99194b34fe91b2"/>
</p:tagLst>
</file>

<file path=ppt/tags/tag5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5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4b1d355eff9117d26b814a4cae558ae89bdc8471"/>
  <p:tag name="KSO_WM_NEWLAYOUT_ID" val="467"/>
  <p:tag name="KSO_WM_UNIT_ID" val="_11*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346"/>
  <p:tag name="KSO_WM_TEMPLATE_CATEGORY" val="custom"/>
</p:tagLst>
</file>

<file path=ppt/tags/tag6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4.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6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6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70.xml><?xml version="1.0" encoding="utf-8"?>
<p:tagLst xmlns:p="http://schemas.openxmlformats.org/presentationml/2006/main">
  <p:tag name="KSO_WM_BEAUTIFY_FLAG" val="#fgm#"/>
  <p:tag name="KSO_WM_FIGMA_FLAG" val="#fgm#"/>
  <p:tag name="KSO_WM_UNIT_INDEX" val="1"/>
  <p:tag name="KSO_WM_UNIT_TYPE" val="a"/>
  <p:tag name="KSO_WM_LAYOUT_CHECK_HASH" val="afe490929ce0d08a94af9ba9038a1539dce8135f"/>
  <p:tag name="KSO_WM_NEWLAYOUT_GROUP_ID" val="layout_27"/>
  <p:tag name="KSO_WM_NEWLAYOUT_ID" val="slide_32796d7565842e22"/>
</p:tagLst>
</file>

<file path=ppt/tags/tag71.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72.xml><?xml version="1.0" encoding="utf-8"?>
<p:tagLst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7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5.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76.xml><?xml version="1.0" encoding="utf-8"?>
<p:tagLst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7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9.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80.xml><?xml version="1.0" encoding="utf-8"?>
<p:tagLst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81.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82.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83.xml><?xml version="1.0" encoding="utf-8"?>
<p:tagLst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4_1"/>
  <p:tag name="KSO_WM_UNIT_TYPE" val="l_h_i"/>
</p:tagLst>
</file>

<file path=ppt/tags/tag84.xml><?xml version="1.0" encoding="utf-8"?>
<p:tagLst xmlns:p="http://schemas.openxmlformats.org/presentationml/2006/main">
  <p:tag name="KSO_WM_BEAUTIFY_FLAG" val="#fgm#"/>
  <p:tag name="KSO_WM_DIAGRAM_GROUP_CODE" val="1"/>
  <p:tag name="KSO_WM_FIGMA_FLAG" val="#fgm#"/>
  <p:tag name="KSO_WM_UNIT_INDEX" val="1_4_2"/>
  <p:tag name="KSO_WM_UNIT_SUBTYPE" val="d"/>
  <p:tag name="KSO_WM_UNIT_TYPE" val="l_h_i"/>
</p:tagLst>
</file>

<file path=ppt/tags/tag85.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86.xml><?xml version="1.0" encoding="utf-8"?>
<p:tagLst xmlns:p="http://schemas.openxmlformats.org/presentationml/2006/main">
  <p:tag name="KSO_WM_BEAUTIFY_FLAG" val="#fgm#"/>
  <p:tag name="KSO_WM_DIAGRAM_GROUP_CODE" val="1"/>
  <p:tag name="KSO_WM_FIGMA_FLAG" val="#fgm#"/>
  <p:tag name="KSO_WM_UNIT_INDEX" val="1_4_1"/>
  <p:tag name="KSO_WM_UNIT_TYPE" val="l_h_f"/>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90.xml><?xml version="1.0" encoding="utf-8"?>
<p:tagLst xmlns:p="http://schemas.openxmlformats.org/presentationml/2006/main">
  <p:tag name="KSO_WM_BEAUTIFY_FLAG" val="#fgm#"/>
  <p:tag name="KSO_WM_FIGMA_FLAG" val="#fgm#"/>
  <p:tag name="KSO_WM_UNIT_INDEX" val="1"/>
  <p:tag name="KSO_WM_UNIT_TYPE" val="a"/>
  <p:tag name="KSO_WM_LAYOUT_CHECK_HASH" val="a3e8837e3d59073bac0f28192ae72b6782cd16f7"/>
  <p:tag name="KSO_WM_NEWLAYOUT_GROUP_ID" val="layout_10012"/>
  <p:tag name="KSO_WM_NEWLAYOUT_ID" val="slide_ed19c0db6ed585c4"/>
</p:tagLst>
</file>

<file path=ppt/tags/tag91.xml><?xml version="1.0" encoding="utf-8"?>
<p:tagLst xmlns:p="http://schemas.openxmlformats.org/presentationml/2006/main">
  <p:tag name="KSO_WM_BEAUTIFY_FLAG" val="#fgm#"/>
  <p:tag name="KSO_WM_FIGMA_FLAG" val="#fgm#"/>
  <p:tag name="KSO_WM_UNIT_INDEX" val="1"/>
  <p:tag name="KSO_WM_UNIT_TYPE" val="d"/>
</p:tagLst>
</file>

<file path=ppt/tags/tag9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9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96.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97.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346"/>
  <p:tag name="KSO_WM_TEMPLATE_CATEGORY" val="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712">
      <a:dk1>
        <a:srgbClr val="000000"/>
      </a:dk1>
      <a:lt1>
        <a:srgbClr val="FFFFFF"/>
      </a:lt1>
      <a:dk2>
        <a:srgbClr val="00071A"/>
      </a:dk2>
      <a:lt2>
        <a:srgbClr val="FFFFFF"/>
      </a:lt2>
      <a:accent1>
        <a:srgbClr val="BC5858"/>
      </a:accent1>
      <a:accent2>
        <a:srgbClr val="B83A3A"/>
      </a:accent2>
      <a:accent3>
        <a:srgbClr val="BA8080"/>
      </a:accent3>
      <a:accent4>
        <a:srgbClr val="CC3030"/>
      </a:accent4>
      <a:accent5>
        <a:srgbClr val="7C5050"/>
      </a:accent5>
      <a:accent6>
        <a:srgbClr val="8B5B5B"/>
      </a:accent6>
      <a:hlink>
        <a:srgbClr val="304FFE"/>
      </a:hlink>
      <a:folHlink>
        <a:srgbClr val="492067"/>
      </a:folHlink>
    </a:clrScheme>
    <a:fontScheme name="自定义 1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4230</Words>
  <Application>WPS 演示</Application>
  <PresentationFormat>宽屏</PresentationFormat>
  <Paragraphs>362</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27</vt:i4>
      </vt:variant>
    </vt:vector>
  </HeadingPairs>
  <TitlesOfParts>
    <vt:vector size="38" baseType="lpstr">
      <vt:lpstr>Arial</vt:lpstr>
      <vt:lpstr>宋体</vt:lpstr>
      <vt:lpstr>Wingdings</vt:lpstr>
      <vt:lpstr>微软雅黑</vt:lpstr>
      <vt:lpstr>汉仪旗黑-90S</vt:lpstr>
      <vt:lpstr>黑体</vt:lpstr>
      <vt:lpstr>汉仪雅酷黑简</vt:lpstr>
      <vt:lpstr>Arial Unicode MS</vt:lpstr>
      <vt:lpstr>Calibri</vt:lpstr>
      <vt:lpstr>Office 主题</vt:lpstr>
      <vt:lpstr>Office 主题​​</vt:lpstr>
      <vt:lpstr>企业跨平台技术选型分析报告</vt:lpstr>
      <vt:lpstr>目录</vt:lpstr>
      <vt:lpstr>目录</vt:lpstr>
      <vt:lpstr>项目背景与目标</vt:lpstr>
      <vt:lpstr>业务需求</vt:lpstr>
      <vt:lpstr>技术挑战</vt:lpstr>
      <vt:lpstr>技术选型核心问题</vt:lpstr>
      <vt:lpstr>关键决策点</vt:lpstr>
      <vt:lpstr>React Native 深度分析</vt:lpstr>
      <vt:lpstr>优势领域</vt:lpstr>
      <vt:lpstr>局限挑战</vt:lpstr>
      <vt:lpstr>Flutter 技术生态评估</vt:lpstr>
      <vt:lpstr>技术优势</vt:lpstr>
      <vt:lpstr>实施挑战</vt:lpstr>
      <vt:lpstr>桌面端解决方案对比</vt:lpstr>
      <vt:lpstr>技术选项矩阵</vt:lpstr>
      <vt:lpstr>推荐组合</vt:lpstr>
      <vt:lpstr>推荐技术架构方案</vt:lpstr>
      <vt:lpstr>分层技术栈策略</vt:lpstr>
      <vt:lpstr>核心价值</vt:lpstr>
      <vt:lpstr>实施路线图与成本分析</vt:lpstr>
      <vt:lpstr>三阶段实施路线图</vt:lpstr>
      <vt:lpstr>成本效益分析</vt:lpstr>
      <vt:lpstr>风险控制与总结建议</vt:lpstr>
      <vt:lpstr>风险控制策略</vt:lpstr>
      <vt:lpstr>总结与建议</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企业跨平台技术选型分析报告</dc:title>
  <dc:creator/>
  <cp:lastModifiedBy>Hollson</cp:lastModifiedBy>
  <cp:revision>2</cp:revision>
  <dcterms:created xsi:type="dcterms:W3CDTF">2025-11-03T06:28:36Z</dcterms:created>
  <dcterms:modified xsi:type="dcterms:W3CDTF">2025-11-03T06:28:52Z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B75C98F4C40948689CB49D1002CA5FAC</vt:lpwstr>
  </property>
  <property fmtid="{D5CDD505-2E9C-101B-9397-08002B2CF9AE}" pid="4" name="KSOTemplateUUID">
    <vt:lpwstr>v1.0_ai_69796627062</vt:lpwstr>
  </property>
</Properties>
</file>